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notesSlides/notesSlide270.xml" ContentType="application/vnd.openxmlformats-officedocument.presentationml.notesSlide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notesSlides/notesSlide271.xml" ContentType="application/vnd.openxmlformats-officedocument.presentationml.notesSlide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ppt/notesSlides/notesSlide275.xml" ContentType="application/vnd.openxmlformats-officedocument.presentationml.notesSlide+xml"/>
  <Override PartName="/ppt/notesSlides/notesSlide276.xml" ContentType="application/vnd.openxmlformats-officedocument.presentationml.notesSlide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notesSlides/notesSlide277.xml" ContentType="application/vnd.openxmlformats-officedocument.presentationml.notesSlide+xml"/>
  <Override PartName="/ppt/notesSlides/notesSlide278.xml" ContentType="application/vnd.openxmlformats-officedocument.presentationml.notesSlide+xml"/>
  <Override PartName="/ppt/notesSlides/notesSlide279.xml" ContentType="application/vnd.openxmlformats-officedocument.presentationml.notesSlide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notesSlides/notesSlide280.xml" ContentType="application/vnd.openxmlformats-officedocument.presentationml.notesSlide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notesSlides/notesSlide281.xml" ContentType="application/vnd.openxmlformats-officedocument.presentationml.notesSlide+xml"/>
  <Override PartName="/ppt/notesSlides/notesSlide282.xml" ContentType="application/vnd.openxmlformats-officedocument.presentationml.notesSlide+xml"/>
  <Override PartName="/ppt/notesSlides/notesSlide283.xml" ContentType="application/vnd.openxmlformats-officedocument.presentationml.notesSlide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notesSlides/notesSlide284.xml" ContentType="application/vnd.openxmlformats-officedocument.presentationml.notesSlide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notesSlides/notesSlide285.xml" ContentType="application/vnd.openxmlformats-officedocument.presentationml.notesSlide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notesSlides/notesSlide286.xml" ContentType="application/vnd.openxmlformats-officedocument.presentationml.notesSlide+xml"/>
  <Override PartName="/ppt/notesSlides/notesSlide287.xml" ContentType="application/vnd.openxmlformats-officedocument.presentationml.notesSlide+xml"/>
  <Override PartName="/ppt/notesSlides/notesSlide288.xml" ContentType="application/vnd.openxmlformats-officedocument.presentationml.notesSlide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notesSlides/notesSlide289.xml" ContentType="application/vnd.openxmlformats-officedocument.presentationml.notesSlide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notesSlides/notesSlide290.xml" ContentType="application/vnd.openxmlformats-officedocument.presentationml.notesSlide+xml"/>
  <Override PartName="/ppt/notesSlides/notesSlide29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  <p:sldMasterId id="2147483650" r:id="rId3"/>
    <p:sldMasterId id="2147483651" r:id="rId4"/>
    <p:sldMasterId id="2147483652" r:id="rId5"/>
    <p:sldMasterId id="2147483653" r:id="rId6"/>
  </p:sldMasterIdLst>
  <p:notesMasterIdLst>
    <p:notesMasterId r:id="rId298"/>
  </p:notesMasterIdLst>
  <p:sldIdLst>
    <p:sldId id="256" r:id="rId7"/>
    <p:sldId id="573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574" r:id="rId19"/>
    <p:sldId id="575" r:id="rId20"/>
    <p:sldId id="576" r:id="rId21"/>
    <p:sldId id="577" r:id="rId22"/>
    <p:sldId id="578" r:id="rId23"/>
    <p:sldId id="579" r:id="rId24"/>
    <p:sldId id="580" r:id="rId25"/>
    <p:sldId id="581" r:id="rId26"/>
    <p:sldId id="582" r:id="rId27"/>
    <p:sldId id="583" r:id="rId28"/>
    <p:sldId id="584" r:id="rId29"/>
    <p:sldId id="585" r:id="rId30"/>
    <p:sldId id="586" r:id="rId31"/>
    <p:sldId id="587" r:id="rId32"/>
    <p:sldId id="588" r:id="rId33"/>
    <p:sldId id="589" r:id="rId34"/>
    <p:sldId id="590" r:id="rId35"/>
    <p:sldId id="591" r:id="rId36"/>
    <p:sldId id="592" r:id="rId37"/>
    <p:sldId id="593" r:id="rId38"/>
    <p:sldId id="594" r:id="rId39"/>
    <p:sldId id="595" r:id="rId40"/>
    <p:sldId id="596" r:id="rId41"/>
    <p:sldId id="597" r:id="rId42"/>
    <p:sldId id="598" r:id="rId43"/>
    <p:sldId id="599" r:id="rId44"/>
    <p:sldId id="600" r:id="rId45"/>
    <p:sldId id="601" r:id="rId46"/>
    <p:sldId id="602" r:id="rId47"/>
    <p:sldId id="603" r:id="rId48"/>
    <p:sldId id="604" r:id="rId49"/>
    <p:sldId id="605" r:id="rId50"/>
    <p:sldId id="606" r:id="rId51"/>
    <p:sldId id="607" r:id="rId52"/>
    <p:sldId id="608" r:id="rId53"/>
    <p:sldId id="609" r:id="rId54"/>
    <p:sldId id="610" r:id="rId55"/>
    <p:sldId id="611" r:id="rId56"/>
    <p:sldId id="612" r:id="rId57"/>
    <p:sldId id="613" r:id="rId58"/>
    <p:sldId id="614" r:id="rId59"/>
    <p:sldId id="615" r:id="rId60"/>
    <p:sldId id="616" r:id="rId61"/>
    <p:sldId id="617" r:id="rId62"/>
    <p:sldId id="618" r:id="rId63"/>
    <p:sldId id="619" r:id="rId64"/>
    <p:sldId id="620" r:id="rId65"/>
    <p:sldId id="621" r:id="rId66"/>
    <p:sldId id="622" r:id="rId67"/>
    <p:sldId id="623" r:id="rId68"/>
    <p:sldId id="624" r:id="rId69"/>
    <p:sldId id="625" r:id="rId70"/>
    <p:sldId id="626" r:id="rId71"/>
    <p:sldId id="627" r:id="rId72"/>
    <p:sldId id="628" r:id="rId73"/>
    <p:sldId id="629" r:id="rId74"/>
    <p:sldId id="630" r:id="rId75"/>
    <p:sldId id="631" r:id="rId76"/>
    <p:sldId id="632" r:id="rId77"/>
    <p:sldId id="633" r:id="rId78"/>
    <p:sldId id="634" r:id="rId79"/>
    <p:sldId id="635" r:id="rId80"/>
    <p:sldId id="636" r:id="rId81"/>
    <p:sldId id="637" r:id="rId82"/>
    <p:sldId id="638" r:id="rId83"/>
    <p:sldId id="639" r:id="rId84"/>
    <p:sldId id="640" r:id="rId85"/>
    <p:sldId id="641" r:id="rId86"/>
    <p:sldId id="642" r:id="rId87"/>
    <p:sldId id="643" r:id="rId88"/>
    <p:sldId id="644" r:id="rId89"/>
    <p:sldId id="645" r:id="rId90"/>
    <p:sldId id="646" r:id="rId91"/>
    <p:sldId id="647" r:id="rId92"/>
    <p:sldId id="648" r:id="rId93"/>
    <p:sldId id="649" r:id="rId94"/>
    <p:sldId id="650" r:id="rId95"/>
    <p:sldId id="651" r:id="rId96"/>
    <p:sldId id="652" r:id="rId97"/>
    <p:sldId id="653" r:id="rId98"/>
    <p:sldId id="654" r:id="rId99"/>
    <p:sldId id="655" r:id="rId100"/>
    <p:sldId id="656" r:id="rId101"/>
    <p:sldId id="657" r:id="rId102"/>
    <p:sldId id="658" r:id="rId103"/>
    <p:sldId id="659" r:id="rId104"/>
    <p:sldId id="660" r:id="rId105"/>
    <p:sldId id="661" r:id="rId106"/>
    <p:sldId id="662" r:id="rId107"/>
    <p:sldId id="663" r:id="rId108"/>
    <p:sldId id="664" r:id="rId109"/>
    <p:sldId id="665" r:id="rId110"/>
    <p:sldId id="666" r:id="rId111"/>
    <p:sldId id="667" r:id="rId112"/>
    <p:sldId id="668" r:id="rId113"/>
    <p:sldId id="669" r:id="rId114"/>
    <p:sldId id="670" r:id="rId115"/>
    <p:sldId id="671" r:id="rId116"/>
    <p:sldId id="672" r:id="rId117"/>
    <p:sldId id="673" r:id="rId118"/>
    <p:sldId id="674" r:id="rId119"/>
    <p:sldId id="675" r:id="rId120"/>
    <p:sldId id="676" r:id="rId121"/>
    <p:sldId id="677" r:id="rId122"/>
    <p:sldId id="380" r:id="rId123"/>
    <p:sldId id="381" r:id="rId124"/>
    <p:sldId id="382" r:id="rId125"/>
    <p:sldId id="383" r:id="rId126"/>
    <p:sldId id="384" r:id="rId127"/>
    <p:sldId id="385" r:id="rId128"/>
    <p:sldId id="386" r:id="rId129"/>
    <p:sldId id="387" r:id="rId130"/>
    <p:sldId id="388" r:id="rId131"/>
    <p:sldId id="389" r:id="rId132"/>
    <p:sldId id="390" r:id="rId133"/>
    <p:sldId id="391" r:id="rId134"/>
    <p:sldId id="392" r:id="rId135"/>
    <p:sldId id="393" r:id="rId136"/>
    <p:sldId id="394" r:id="rId137"/>
    <p:sldId id="395" r:id="rId138"/>
    <p:sldId id="396" r:id="rId139"/>
    <p:sldId id="397" r:id="rId140"/>
    <p:sldId id="398" r:id="rId141"/>
    <p:sldId id="399" r:id="rId142"/>
    <p:sldId id="400" r:id="rId143"/>
    <p:sldId id="401" r:id="rId144"/>
    <p:sldId id="402" r:id="rId145"/>
    <p:sldId id="403" r:id="rId146"/>
    <p:sldId id="404" r:id="rId147"/>
    <p:sldId id="405" r:id="rId148"/>
    <p:sldId id="406" r:id="rId149"/>
    <p:sldId id="407" r:id="rId150"/>
    <p:sldId id="408" r:id="rId151"/>
    <p:sldId id="409" r:id="rId152"/>
    <p:sldId id="410" r:id="rId153"/>
    <p:sldId id="411" r:id="rId154"/>
    <p:sldId id="412" r:id="rId155"/>
    <p:sldId id="413" r:id="rId156"/>
    <p:sldId id="414" r:id="rId157"/>
    <p:sldId id="415" r:id="rId158"/>
    <p:sldId id="416" r:id="rId159"/>
    <p:sldId id="417" r:id="rId160"/>
    <p:sldId id="418" r:id="rId161"/>
    <p:sldId id="419" r:id="rId162"/>
    <p:sldId id="420" r:id="rId163"/>
    <p:sldId id="421" r:id="rId164"/>
    <p:sldId id="422" r:id="rId165"/>
    <p:sldId id="423" r:id="rId166"/>
    <p:sldId id="424" r:id="rId167"/>
    <p:sldId id="425" r:id="rId168"/>
    <p:sldId id="426" r:id="rId169"/>
    <p:sldId id="427" r:id="rId170"/>
    <p:sldId id="428" r:id="rId171"/>
    <p:sldId id="429" r:id="rId172"/>
    <p:sldId id="430" r:id="rId173"/>
    <p:sldId id="431" r:id="rId174"/>
    <p:sldId id="432" r:id="rId175"/>
    <p:sldId id="433" r:id="rId176"/>
    <p:sldId id="434" r:id="rId177"/>
    <p:sldId id="435" r:id="rId178"/>
    <p:sldId id="436" r:id="rId179"/>
    <p:sldId id="437" r:id="rId180"/>
    <p:sldId id="438" r:id="rId181"/>
    <p:sldId id="678" r:id="rId182"/>
    <p:sldId id="679" r:id="rId183"/>
    <p:sldId id="680" r:id="rId184"/>
    <p:sldId id="681" r:id="rId185"/>
    <p:sldId id="682" r:id="rId186"/>
    <p:sldId id="683" r:id="rId187"/>
    <p:sldId id="684" r:id="rId188"/>
    <p:sldId id="685" r:id="rId189"/>
    <p:sldId id="686" r:id="rId190"/>
    <p:sldId id="687" r:id="rId191"/>
    <p:sldId id="688" r:id="rId192"/>
    <p:sldId id="689" r:id="rId193"/>
    <p:sldId id="690" r:id="rId194"/>
    <p:sldId id="691" r:id="rId195"/>
    <p:sldId id="692" r:id="rId196"/>
    <p:sldId id="693" r:id="rId197"/>
    <p:sldId id="694" r:id="rId198"/>
    <p:sldId id="695" r:id="rId199"/>
    <p:sldId id="696" r:id="rId200"/>
    <p:sldId id="697" r:id="rId201"/>
    <p:sldId id="698" r:id="rId202"/>
    <p:sldId id="699" r:id="rId203"/>
    <p:sldId id="700" r:id="rId204"/>
    <p:sldId id="701" r:id="rId205"/>
    <p:sldId id="702" r:id="rId206"/>
    <p:sldId id="703" r:id="rId207"/>
    <p:sldId id="704" r:id="rId208"/>
    <p:sldId id="705" r:id="rId209"/>
    <p:sldId id="706" r:id="rId210"/>
    <p:sldId id="707" r:id="rId211"/>
    <p:sldId id="708" r:id="rId212"/>
    <p:sldId id="709" r:id="rId213"/>
    <p:sldId id="472" r:id="rId214"/>
    <p:sldId id="473" r:id="rId215"/>
    <p:sldId id="474" r:id="rId216"/>
    <p:sldId id="475" r:id="rId217"/>
    <p:sldId id="476" r:id="rId218"/>
    <p:sldId id="477" r:id="rId219"/>
    <p:sldId id="478" r:id="rId220"/>
    <p:sldId id="479" r:id="rId221"/>
    <p:sldId id="480" r:id="rId222"/>
    <p:sldId id="481" r:id="rId223"/>
    <p:sldId id="482" r:id="rId224"/>
    <p:sldId id="483" r:id="rId225"/>
    <p:sldId id="484" r:id="rId226"/>
    <p:sldId id="710" r:id="rId227"/>
    <p:sldId id="711" r:id="rId228"/>
    <p:sldId id="712" r:id="rId229"/>
    <p:sldId id="488" r:id="rId230"/>
    <p:sldId id="489" r:id="rId231"/>
    <p:sldId id="490" r:id="rId232"/>
    <p:sldId id="491" r:id="rId233"/>
    <p:sldId id="492" r:id="rId234"/>
    <p:sldId id="493" r:id="rId235"/>
    <p:sldId id="494" r:id="rId236"/>
    <p:sldId id="495" r:id="rId237"/>
    <p:sldId id="496" r:id="rId238"/>
    <p:sldId id="497" r:id="rId239"/>
    <p:sldId id="498" r:id="rId240"/>
    <p:sldId id="499" r:id="rId241"/>
    <p:sldId id="500" r:id="rId242"/>
    <p:sldId id="501" r:id="rId243"/>
    <p:sldId id="502" r:id="rId244"/>
    <p:sldId id="503" r:id="rId245"/>
    <p:sldId id="504" r:id="rId246"/>
    <p:sldId id="505" r:id="rId247"/>
    <p:sldId id="506" r:id="rId248"/>
    <p:sldId id="507" r:id="rId249"/>
    <p:sldId id="508" r:id="rId250"/>
    <p:sldId id="509" r:id="rId251"/>
    <p:sldId id="510" r:id="rId252"/>
    <p:sldId id="511" r:id="rId253"/>
    <p:sldId id="512" r:id="rId254"/>
    <p:sldId id="513" r:id="rId255"/>
    <p:sldId id="514" r:id="rId256"/>
    <p:sldId id="515" r:id="rId257"/>
    <p:sldId id="516" r:id="rId258"/>
    <p:sldId id="517" r:id="rId259"/>
    <p:sldId id="531" r:id="rId260"/>
    <p:sldId id="519" r:id="rId261"/>
    <p:sldId id="520" r:id="rId262"/>
    <p:sldId id="521" r:id="rId263"/>
    <p:sldId id="522" r:id="rId264"/>
    <p:sldId id="523" r:id="rId265"/>
    <p:sldId id="524" r:id="rId266"/>
    <p:sldId id="525" r:id="rId267"/>
    <p:sldId id="526" r:id="rId268"/>
    <p:sldId id="527" r:id="rId269"/>
    <p:sldId id="528" r:id="rId270"/>
    <p:sldId id="529" r:id="rId271"/>
    <p:sldId id="546" r:id="rId272"/>
    <p:sldId id="547" r:id="rId273"/>
    <p:sldId id="548" r:id="rId274"/>
    <p:sldId id="565" r:id="rId275"/>
    <p:sldId id="566" r:id="rId276"/>
    <p:sldId id="567" r:id="rId277"/>
    <p:sldId id="549" r:id="rId278"/>
    <p:sldId id="550" r:id="rId279"/>
    <p:sldId id="551" r:id="rId280"/>
    <p:sldId id="552" r:id="rId281"/>
    <p:sldId id="568" r:id="rId282"/>
    <p:sldId id="553" r:id="rId283"/>
    <p:sldId id="554" r:id="rId284"/>
    <p:sldId id="555" r:id="rId285"/>
    <p:sldId id="556" r:id="rId286"/>
    <p:sldId id="557" r:id="rId287"/>
    <p:sldId id="558" r:id="rId288"/>
    <p:sldId id="559" r:id="rId289"/>
    <p:sldId id="560" r:id="rId290"/>
    <p:sldId id="569" r:id="rId291"/>
    <p:sldId id="561" r:id="rId292"/>
    <p:sldId id="562" r:id="rId293"/>
    <p:sldId id="563" r:id="rId294"/>
    <p:sldId id="564" r:id="rId295"/>
    <p:sldId id="571" r:id="rId296"/>
    <p:sldId id="572" r:id="rId297"/>
  </p:sldIdLst>
  <p:sldSz cx="10080625" cy="7559675"/>
  <p:notesSz cx="7559675" cy="10691813"/>
  <p:defaultTextStyle>
    <a:defPPr>
      <a:defRPr lang="en-GB"/>
    </a:defPPr>
    <a:lvl1pPr algn="l" defTabSz="449263" rtl="0" fontAlgn="base" hangingPunct="0">
      <a:lnSpc>
        <a:spcPct val="93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kern="1200">
        <a:solidFill>
          <a:schemeClr val="bg1"/>
        </a:solidFill>
        <a:latin typeface="Arial" panose="020B0604020202020204" pitchFamily="34" charset="0"/>
        <a:ea typeface="Microsoft YaHei" panose="020B0503020204020204" pitchFamily="34" charset="-122"/>
        <a:cs typeface="+mn-cs"/>
      </a:defRPr>
    </a:lvl1pPr>
    <a:lvl2pPr marL="742950" indent="-285750" algn="l" defTabSz="449263" rtl="0" fontAlgn="base" hangingPunct="0">
      <a:lnSpc>
        <a:spcPct val="93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kern="1200">
        <a:solidFill>
          <a:schemeClr val="bg1"/>
        </a:solidFill>
        <a:latin typeface="Arial" panose="020B0604020202020204" pitchFamily="34" charset="0"/>
        <a:ea typeface="Microsoft YaHei" panose="020B0503020204020204" pitchFamily="34" charset="-122"/>
        <a:cs typeface="+mn-cs"/>
      </a:defRPr>
    </a:lvl2pPr>
    <a:lvl3pPr marL="1143000" indent="-228600" algn="l" defTabSz="449263" rtl="0" fontAlgn="base" hangingPunct="0">
      <a:lnSpc>
        <a:spcPct val="93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kern="1200">
        <a:solidFill>
          <a:schemeClr val="bg1"/>
        </a:solidFill>
        <a:latin typeface="Arial" panose="020B0604020202020204" pitchFamily="34" charset="0"/>
        <a:ea typeface="Microsoft YaHei" panose="020B0503020204020204" pitchFamily="34" charset="-122"/>
        <a:cs typeface="+mn-cs"/>
      </a:defRPr>
    </a:lvl3pPr>
    <a:lvl4pPr marL="1600200" indent="-228600" algn="l" defTabSz="449263" rtl="0" fontAlgn="base" hangingPunct="0">
      <a:lnSpc>
        <a:spcPct val="93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kern="1200">
        <a:solidFill>
          <a:schemeClr val="bg1"/>
        </a:solidFill>
        <a:latin typeface="Arial" panose="020B0604020202020204" pitchFamily="34" charset="0"/>
        <a:ea typeface="Microsoft YaHei" panose="020B0503020204020204" pitchFamily="34" charset="-122"/>
        <a:cs typeface="+mn-cs"/>
      </a:defRPr>
    </a:lvl4pPr>
    <a:lvl5pPr marL="2057400" indent="-228600" algn="l" defTabSz="449263" rtl="0" fontAlgn="base" hangingPunct="0">
      <a:lnSpc>
        <a:spcPct val="93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kern="1200">
        <a:solidFill>
          <a:schemeClr val="bg1"/>
        </a:solidFill>
        <a:latin typeface="Arial" panose="020B0604020202020204" pitchFamily="34" charset="0"/>
        <a:ea typeface="Microsoft YaHei" panose="020B0503020204020204" pitchFamily="34" charset="-122"/>
        <a:cs typeface="+mn-cs"/>
      </a:defRPr>
    </a:lvl5pPr>
    <a:lvl6pPr marL="2286000" algn="l" defTabSz="914400" rtl="0" eaLnBrk="1" latinLnBrk="0" hangingPunct="1">
      <a:defRPr kern="1200">
        <a:solidFill>
          <a:schemeClr val="bg1"/>
        </a:solidFill>
        <a:latin typeface="Arial" panose="020B0604020202020204" pitchFamily="34" charset="0"/>
        <a:ea typeface="Microsoft YaHei" panose="020B0503020204020204" pitchFamily="34" charset="-122"/>
        <a:cs typeface="+mn-cs"/>
      </a:defRPr>
    </a:lvl6pPr>
    <a:lvl7pPr marL="2743200" algn="l" defTabSz="914400" rtl="0" eaLnBrk="1" latinLnBrk="0" hangingPunct="1">
      <a:defRPr kern="1200">
        <a:solidFill>
          <a:schemeClr val="bg1"/>
        </a:solidFill>
        <a:latin typeface="Arial" panose="020B0604020202020204" pitchFamily="34" charset="0"/>
        <a:ea typeface="Microsoft YaHei" panose="020B0503020204020204" pitchFamily="34" charset="-122"/>
        <a:cs typeface="+mn-cs"/>
      </a:defRPr>
    </a:lvl7pPr>
    <a:lvl8pPr marL="3200400" algn="l" defTabSz="914400" rtl="0" eaLnBrk="1" latinLnBrk="0" hangingPunct="1">
      <a:defRPr kern="1200">
        <a:solidFill>
          <a:schemeClr val="bg1"/>
        </a:solidFill>
        <a:latin typeface="Arial" panose="020B0604020202020204" pitchFamily="34" charset="0"/>
        <a:ea typeface="Microsoft YaHei" panose="020B0503020204020204" pitchFamily="34" charset="-122"/>
        <a:cs typeface="+mn-cs"/>
      </a:defRPr>
    </a:lvl8pPr>
    <a:lvl9pPr marL="3657600" algn="l" defTabSz="914400" rtl="0" eaLnBrk="1" latinLnBrk="0" hangingPunct="1">
      <a:defRPr kern="1200">
        <a:solidFill>
          <a:schemeClr val="bg1"/>
        </a:solidFill>
        <a:latin typeface="Arial" panose="020B0604020202020204" pitchFamily="34" charset="0"/>
        <a:ea typeface="Microsoft YaHei" panose="020B0503020204020204" pitchFamily="34" charset="-122"/>
        <a:cs typeface="+mn-cs"/>
      </a:defRPr>
    </a:lvl9pPr>
  </p:defaultTextStyle>
  <p:modifyVerifier cryptProviderType="rsaAES" cryptAlgorithmClass="hash" cryptAlgorithmType="typeAny" cryptAlgorithmSid="14" spinCount="100000" saltData="1U7HziI2kiTr7wKKG4UpTg==" hashData="wbUoAnIJvg4hWLrbO/jJG/CfdUt4SGFU+2aUFAxBqvETNHTfaU1mzzZbYmuER8tUPOXtbs7CUIQW8a9m4UPSjQ=="/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3333"/>
    <a:srgbClr val="8B7EA4"/>
    <a:srgbClr val="4D3A7A"/>
    <a:srgbClr val="75CAFF"/>
    <a:srgbClr val="D9A405"/>
    <a:srgbClr val="F59509"/>
    <a:srgbClr val="E5DBB8"/>
    <a:srgbClr val="F2F62B"/>
    <a:srgbClr val="8C9A72"/>
    <a:srgbClr val="A0B28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137" autoAdjust="0"/>
    <p:restoredTop sz="94660"/>
  </p:normalViewPr>
  <p:slideViewPr>
    <p:cSldViewPr>
      <p:cViewPr varScale="1">
        <p:scale>
          <a:sx n="106" d="100"/>
          <a:sy n="106" d="100"/>
        </p:scale>
        <p:origin x="108" y="162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1.xml"/><Relationship Id="rId299" Type="http://schemas.openxmlformats.org/officeDocument/2006/relationships/presProps" Target="presProps.xml"/><Relationship Id="rId21" Type="http://schemas.openxmlformats.org/officeDocument/2006/relationships/slide" Target="slides/slide15.xml"/><Relationship Id="rId42" Type="http://schemas.openxmlformats.org/officeDocument/2006/relationships/slide" Target="slides/slide36.xml"/><Relationship Id="rId63" Type="http://schemas.openxmlformats.org/officeDocument/2006/relationships/slide" Target="slides/slide57.xml"/><Relationship Id="rId84" Type="http://schemas.openxmlformats.org/officeDocument/2006/relationships/slide" Target="slides/slide78.xml"/><Relationship Id="rId138" Type="http://schemas.openxmlformats.org/officeDocument/2006/relationships/slide" Target="slides/slide132.xml"/><Relationship Id="rId159" Type="http://schemas.openxmlformats.org/officeDocument/2006/relationships/slide" Target="slides/slide153.xml"/><Relationship Id="rId170" Type="http://schemas.openxmlformats.org/officeDocument/2006/relationships/slide" Target="slides/slide164.xml"/><Relationship Id="rId191" Type="http://schemas.openxmlformats.org/officeDocument/2006/relationships/slide" Target="slides/slide185.xml"/><Relationship Id="rId205" Type="http://schemas.openxmlformats.org/officeDocument/2006/relationships/slide" Target="slides/slide199.xml"/><Relationship Id="rId226" Type="http://schemas.openxmlformats.org/officeDocument/2006/relationships/slide" Target="slides/slide220.xml"/><Relationship Id="rId247" Type="http://schemas.openxmlformats.org/officeDocument/2006/relationships/slide" Target="slides/slide241.xml"/><Relationship Id="rId107" Type="http://schemas.openxmlformats.org/officeDocument/2006/relationships/slide" Target="slides/slide101.xml"/><Relationship Id="rId268" Type="http://schemas.openxmlformats.org/officeDocument/2006/relationships/slide" Target="slides/slide262.xml"/><Relationship Id="rId289" Type="http://schemas.openxmlformats.org/officeDocument/2006/relationships/slide" Target="slides/slide283.xml"/><Relationship Id="rId11" Type="http://schemas.openxmlformats.org/officeDocument/2006/relationships/slide" Target="slides/slide5.xml"/><Relationship Id="rId32" Type="http://schemas.openxmlformats.org/officeDocument/2006/relationships/slide" Target="slides/slide26.xml"/><Relationship Id="rId53" Type="http://schemas.openxmlformats.org/officeDocument/2006/relationships/slide" Target="slides/slide47.xml"/><Relationship Id="rId74" Type="http://schemas.openxmlformats.org/officeDocument/2006/relationships/slide" Target="slides/slide68.xml"/><Relationship Id="rId128" Type="http://schemas.openxmlformats.org/officeDocument/2006/relationships/slide" Target="slides/slide122.xml"/><Relationship Id="rId149" Type="http://schemas.openxmlformats.org/officeDocument/2006/relationships/slide" Target="slides/slide143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89.xml"/><Relationship Id="rId160" Type="http://schemas.openxmlformats.org/officeDocument/2006/relationships/slide" Target="slides/slide154.xml"/><Relationship Id="rId181" Type="http://schemas.openxmlformats.org/officeDocument/2006/relationships/slide" Target="slides/slide175.xml"/><Relationship Id="rId216" Type="http://schemas.openxmlformats.org/officeDocument/2006/relationships/slide" Target="slides/slide210.xml"/><Relationship Id="rId237" Type="http://schemas.openxmlformats.org/officeDocument/2006/relationships/slide" Target="slides/slide231.xml"/><Relationship Id="rId258" Type="http://schemas.openxmlformats.org/officeDocument/2006/relationships/slide" Target="slides/slide252.xml"/><Relationship Id="rId279" Type="http://schemas.openxmlformats.org/officeDocument/2006/relationships/slide" Target="slides/slide273.xml"/><Relationship Id="rId22" Type="http://schemas.openxmlformats.org/officeDocument/2006/relationships/slide" Target="slides/slide16.xml"/><Relationship Id="rId43" Type="http://schemas.openxmlformats.org/officeDocument/2006/relationships/slide" Target="slides/slide37.xml"/><Relationship Id="rId64" Type="http://schemas.openxmlformats.org/officeDocument/2006/relationships/slide" Target="slides/slide58.xml"/><Relationship Id="rId118" Type="http://schemas.openxmlformats.org/officeDocument/2006/relationships/slide" Target="slides/slide112.xml"/><Relationship Id="rId139" Type="http://schemas.openxmlformats.org/officeDocument/2006/relationships/slide" Target="slides/slide133.xml"/><Relationship Id="rId290" Type="http://schemas.openxmlformats.org/officeDocument/2006/relationships/slide" Target="slides/slide284.xml"/><Relationship Id="rId85" Type="http://schemas.openxmlformats.org/officeDocument/2006/relationships/slide" Target="slides/slide79.xml"/><Relationship Id="rId150" Type="http://schemas.openxmlformats.org/officeDocument/2006/relationships/slide" Target="slides/slide144.xml"/><Relationship Id="rId171" Type="http://schemas.openxmlformats.org/officeDocument/2006/relationships/slide" Target="slides/slide165.xml"/><Relationship Id="rId192" Type="http://schemas.openxmlformats.org/officeDocument/2006/relationships/slide" Target="slides/slide186.xml"/><Relationship Id="rId206" Type="http://schemas.openxmlformats.org/officeDocument/2006/relationships/slide" Target="slides/slide200.xml"/><Relationship Id="rId227" Type="http://schemas.openxmlformats.org/officeDocument/2006/relationships/slide" Target="slides/slide221.xml"/><Relationship Id="rId248" Type="http://schemas.openxmlformats.org/officeDocument/2006/relationships/slide" Target="slides/slide242.xml"/><Relationship Id="rId269" Type="http://schemas.openxmlformats.org/officeDocument/2006/relationships/slide" Target="slides/slide263.xml"/><Relationship Id="rId12" Type="http://schemas.openxmlformats.org/officeDocument/2006/relationships/slide" Target="slides/slide6.xml"/><Relationship Id="rId33" Type="http://schemas.openxmlformats.org/officeDocument/2006/relationships/slide" Target="slides/slide27.xml"/><Relationship Id="rId108" Type="http://schemas.openxmlformats.org/officeDocument/2006/relationships/slide" Target="slides/slide102.xml"/><Relationship Id="rId129" Type="http://schemas.openxmlformats.org/officeDocument/2006/relationships/slide" Target="slides/slide123.xml"/><Relationship Id="rId280" Type="http://schemas.openxmlformats.org/officeDocument/2006/relationships/slide" Target="slides/slide274.xml"/><Relationship Id="rId54" Type="http://schemas.openxmlformats.org/officeDocument/2006/relationships/slide" Target="slides/slide48.xml"/><Relationship Id="rId75" Type="http://schemas.openxmlformats.org/officeDocument/2006/relationships/slide" Target="slides/slide69.xml"/><Relationship Id="rId96" Type="http://schemas.openxmlformats.org/officeDocument/2006/relationships/slide" Target="slides/slide90.xml"/><Relationship Id="rId140" Type="http://schemas.openxmlformats.org/officeDocument/2006/relationships/slide" Target="slides/slide134.xml"/><Relationship Id="rId161" Type="http://schemas.openxmlformats.org/officeDocument/2006/relationships/slide" Target="slides/slide155.xml"/><Relationship Id="rId182" Type="http://schemas.openxmlformats.org/officeDocument/2006/relationships/slide" Target="slides/slide176.xml"/><Relationship Id="rId217" Type="http://schemas.openxmlformats.org/officeDocument/2006/relationships/slide" Target="slides/slide211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32.xml"/><Relationship Id="rId259" Type="http://schemas.openxmlformats.org/officeDocument/2006/relationships/slide" Target="slides/slide253.xml"/><Relationship Id="rId23" Type="http://schemas.openxmlformats.org/officeDocument/2006/relationships/slide" Target="slides/slide17.xml"/><Relationship Id="rId119" Type="http://schemas.openxmlformats.org/officeDocument/2006/relationships/slide" Target="slides/slide113.xml"/><Relationship Id="rId270" Type="http://schemas.openxmlformats.org/officeDocument/2006/relationships/slide" Target="slides/slide264.xml"/><Relationship Id="rId291" Type="http://schemas.openxmlformats.org/officeDocument/2006/relationships/slide" Target="slides/slide285.xml"/><Relationship Id="rId44" Type="http://schemas.openxmlformats.org/officeDocument/2006/relationships/slide" Target="slides/slide38.xml"/><Relationship Id="rId65" Type="http://schemas.openxmlformats.org/officeDocument/2006/relationships/slide" Target="slides/slide59.xml"/><Relationship Id="rId86" Type="http://schemas.openxmlformats.org/officeDocument/2006/relationships/slide" Target="slides/slide80.xml"/><Relationship Id="rId130" Type="http://schemas.openxmlformats.org/officeDocument/2006/relationships/slide" Target="slides/slide124.xml"/><Relationship Id="rId151" Type="http://schemas.openxmlformats.org/officeDocument/2006/relationships/slide" Target="slides/slide145.xml"/><Relationship Id="rId172" Type="http://schemas.openxmlformats.org/officeDocument/2006/relationships/slide" Target="slides/slide166.xml"/><Relationship Id="rId193" Type="http://schemas.openxmlformats.org/officeDocument/2006/relationships/slide" Target="slides/slide187.xml"/><Relationship Id="rId207" Type="http://schemas.openxmlformats.org/officeDocument/2006/relationships/slide" Target="slides/slide201.xml"/><Relationship Id="rId228" Type="http://schemas.openxmlformats.org/officeDocument/2006/relationships/slide" Target="slides/slide222.xml"/><Relationship Id="rId249" Type="http://schemas.openxmlformats.org/officeDocument/2006/relationships/slide" Target="slides/slide243.xml"/><Relationship Id="rId13" Type="http://schemas.openxmlformats.org/officeDocument/2006/relationships/slide" Target="slides/slide7.xml"/><Relationship Id="rId109" Type="http://schemas.openxmlformats.org/officeDocument/2006/relationships/slide" Target="slides/slide103.xml"/><Relationship Id="rId260" Type="http://schemas.openxmlformats.org/officeDocument/2006/relationships/slide" Target="slides/slide254.xml"/><Relationship Id="rId281" Type="http://schemas.openxmlformats.org/officeDocument/2006/relationships/slide" Target="slides/slide275.xml"/><Relationship Id="rId34" Type="http://schemas.openxmlformats.org/officeDocument/2006/relationships/slide" Target="slides/slide28.xml"/><Relationship Id="rId55" Type="http://schemas.openxmlformats.org/officeDocument/2006/relationships/slide" Target="slides/slide49.xml"/><Relationship Id="rId76" Type="http://schemas.openxmlformats.org/officeDocument/2006/relationships/slide" Target="slides/slide70.xml"/><Relationship Id="rId97" Type="http://schemas.openxmlformats.org/officeDocument/2006/relationships/slide" Target="slides/slide91.xml"/><Relationship Id="rId120" Type="http://schemas.openxmlformats.org/officeDocument/2006/relationships/slide" Target="slides/slide114.xml"/><Relationship Id="rId141" Type="http://schemas.openxmlformats.org/officeDocument/2006/relationships/slide" Target="slides/slide135.xml"/><Relationship Id="rId7" Type="http://schemas.openxmlformats.org/officeDocument/2006/relationships/slide" Target="slides/slide1.xml"/><Relationship Id="rId162" Type="http://schemas.openxmlformats.org/officeDocument/2006/relationships/slide" Target="slides/slide156.xml"/><Relationship Id="rId183" Type="http://schemas.openxmlformats.org/officeDocument/2006/relationships/slide" Target="slides/slide177.xml"/><Relationship Id="rId218" Type="http://schemas.openxmlformats.org/officeDocument/2006/relationships/slide" Target="slides/slide212.xml"/><Relationship Id="rId239" Type="http://schemas.openxmlformats.org/officeDocument/2006/relationships/slide" Target="slides/slide233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Relationship Id="rId250" Type="http://schemas.openxmlformats.org/officeDocument/2006/relationships/slide" Target="slides/slide244.xml"/><Relationship Id="rId255" Type="http://schemas.openxmlformats.org/officeDocument/2006/relationships/slide" Target="slides/slide249.xml"/><Relationship Id="rId271" Type="http://schemas.openxmlformats.org/officeDocument/2006/relationships/slide" Target="slides/slide265.xml"/><Relationship Id="rId276" Type="http://schemas.openxmlformats.org/officeDocument/2006/relationships/slide" Target="slides/slide270.xml"/><Relationship Id="rId292" Type="http://schemas.openxmlformats.org/officeDocument/2006/relationships/slide" Target="slides/slide286.xml"/><Relationship Id="rId297" Type="http://schemas.openxmlformats.org/officeDocument/2006/relationships/slide" Target="slides/slide291.xml"/><Relationship Id="rId24" Type="http://schemas.openxmlformats.org/officeDocument/2006/relationships/slide" Target="slides/slide18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66" Type="http://schemas.openxmlformats.org/officeDocument/2006/relationships/slide" Target="slides/slide60.xml"/><Relationship Id="rId87" Type="http://schemas.openxmlformats.org/officeDocument/2006/relationships/slide" Target="slides/slide81.xml"/><Relationship Id="rId110" Type="http://schemas.openxmlformats.org/officeDocument/2006/relationships/slide" Target="slides/slide104.xml"/><Relationship Id="rId115" Type="http://schemas.openxmlformats.org/officeDocument/2006/relationships/slide" Target="slides/slide109.xml"/><Relationship Id="rId131" Type="http://schemas.openxmlformats.org/officeDocument/2006/relationships/slide" Target="slides/slide125.xml"/><Relationship Id="rId136" Type="http://schemas.openxmlformats.org/officeDocument/2006/relationships/slide" Target="slides/slide130.xml"/><Relationship Id="rId157" Type="http://schemas.openxmlformats.org/officeDocument/2006/relationships/slide" Target="slides/slide151.xml"/><Relationship Id="rId178" Type="http://schemas.openxmlformats.org/officeDocument/2006/relationships/slide" Target="slides/slide172.xml"/><Relationship Id="rId301" Type="http://schemas.openxmlformats.org/officeDocument/2006/relationships/theme" Target="theme/theme1.xml"/><Relationship Id="rId61" Type="http://schemas.openxmlformats.org/officeDocument/2006/relationships/slide" Target="slides/slide55.xml"/><Relationship Id="rId82" Type="http://schemas.openxmlformats.org/officeDocument/2006/relationships/slide" Target="slides/slide76.xml"/><Relationship Id="rId152" Type="http://schemas.openxmlformats.org/officeDocument/2006/relationships/slide" Target="slides/slide146.xml"/><Relationship Id="rId173" Type="http://schemas.openxmlformats.org/officeDocument/2006/relationships/slide" Target="slides/slide167.xml"/><Relationship Id="rId194" Type="http://schemas.openxmlformats.org/officeDocument/2006/relationships/slide" Target="slides/slide188.xml"/><Relationship Id="rId199" Type="http://schemas.openxmlformats.org/officeDocument/2006/relationships/slide" Target="slides/slide193.xml"/><Relationship Id="rId203" Type="http://schemas.openxmlformats.org/officeDocument/2006/relationships/slide" Target="slides/slide197.xml"/><Relationship Id="rId208" Type="http://schemas.openxmlformats.org/officeDocument/2006/relationships/slide" Target="slides/slide202.xml"/><Relationship Id="rId229" Type="http://schemas.openxmlformats.org/officeDocument/2006/relationships/slide" Target="slides/slide223.xml"/><Relationship Id="rId19" Type="http://schemas.openxmlformats.org/officeDocument/2006/relationships/slide" Target="slides/slide13.xml"/><Relationship Id="rId224" Type="http://schemas.openxmlformats.org/officeDocument/2006/relationships/slide" Target="slides/slide218.xml"/><Relationship Id="rId240" Type="http://schemas.openxmlformats.org/officeDocument/2006/relationships/slide" Target="slides/slide234.xml"/><Relationship Id="rId245" Type="http://schemas.openxmlformats.org/officeDocument/2006/relationships/slide" Target="slides/slide239.xml"/><Relationship Id="rId261" Type="http://schemas.openxmlformats.org/officeDocument/2006/relationships/slide" Target="slides/slide255.xml"/><Relationship Id="rId266" Type="http://schemas.openxmlformats.org/officeDocument/2006/relationships/slide" Target="slides/slide260.xml"/><Relationship Id="rId287" Type="http://schemas.openxmlformats.org/officeDocument/2006/relationships/slide" Target="slides/slide281.xml"/><Relationship Id="rId14" Type="http://schemas.openxmlformats.org/officeDocument/2006/relationships/slide" Target="slides/slide8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56" Type="http://schemas.openxmlformats.org/officeDocument/2006/relationships/slide" Target="slides/slide50.xml"/><Relationship Id="rId77" Type="http://schemas.openxmlformats.org/officeDocument/2006/relationships/slide" Target="slides/slide71.xml"/><Relationship Id="rId100" Type="http://schemas.openxmlformats.org/officeDocument/2006/relationships/slide" Target="slides/slide94.xml"/><Relationship Id="rId105" Type="http://schemas.openxmlformats.org/officeDocument/2006/relationships/slide" Target="slides/slide99.xml"/><Relationship Id="rId126" Type="http://schemas.openxmlformats.org/officeDocument/2006/relationships/slide" Target="slides/slide120.xml"/><Relationship Id="rId147" Type="http://schemas.openxmlformats.org/officeDocument/2006/relationships/slide" Target="slides/slide141.xml"/><Relationship Id="rId168" Type="http://schemas.openxmlformats.org/officeDocument/2006/relationships/slide" Target="slides/slide162.xml"/><Relationship Id="rId282" Type="http://schemas.openxmlformats.org/officeDocument/2006/relationships/slide" Target="slides/slide276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72" Type="http://schemas.openxmlformats.org/officeDocument/2006/relationships/slide" Target="slides/slide66.xml"/><Relationship Id="rId93" Type="http://schemas.openxmlformats.org/officeDocument/2006/relationships/slide" Target="slides/slide87.xml"/><Relationship Id="rId98" Type="http://schemas.openxmlformats.org/officeDocument/2006/relationships/slide" Target="slides/slide92.xml"/><Relationship Id="rId121" Type="http://schemas.openxmlformats.org/officeDocument/2006/relationships/slide" Target="slides/slide115.xml"/><Relationship Id="rId142" Type="http://schemas.openxmlformats.org/officeDocument/2006/relationships/slide" Target="slides/slide136.xml"/><Relationship Id="rId163" Type="http://schemas.openxmlformats.org/officeDocument/2006/relationships/slide" Target="slides/slide157.xml"/><Relationship Id="rId184" Type="http://schemas.openxmlformats.org/officeDocument/2006/relationships/slide" Target="slides/slide178.xml"/><Relationship Id="rId189" Type="http://schemas.openxmlformats.org/officeDocument/2006/relationships/slide" Target="slides/slide183.xml"/><Relationship Id="rId219" Type="http://schemas.openxmlformats.org/officeDocument/2006/relationships/slide" Target="slides/slide213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8.xml"/><Relationship Id="rId230" Type="http://schemas.openxmlformats.org/officeDocument/2006/relationships/slide" Target="slides/slide224.xml"/><Relationship Id="rId235" Type="http://schemas.openxmlformats.org/officeDocument/2006/relationships/slide" Target="slides/slide229.xml"/><Relationship Id="rId251" Type="http://schemas.openxmlformats.org/officeDocument/2006/relationships/slide" Target="slides/slide245.xml"/><Relationship Id="rId256" Type="http://schemas.openxmlformats.org/officeDocument/2006/relationships/slide" Target="slides/slide250.xml"/><Relationship Id="rId277" Type="http://schemas.openxmlformats.org/officeDocument/2006/relationships/slide" Target="slides/slide271.xml"/><Relationship Id="rId298" Type="http://schemas.openxmlformats.org/officeDocument/2006/relationships/notesMaster" Target="notesMasters/notesMaster1.xml"/><Relationship Id="rId25" Type="http://schemas.openxmlformats.org/officeDocument/2006/relationships/slide" Target="slides/slide19.xml"/><Relationship Id="rId46" Type="http://schemas.openxmlformats.org/officeDocument/2006/relationships/slide" Target="slides/slide40.xml"/><Relationship Id="rId67" Type="http://schemas.openxmlformats.org/officeDocument/2006/relationships/slide" Target="slides/slide61.xml"/><Relationship Id="rId116" Type="http://schemas.openxmlformats.org/officeDocument/2006/relationships/slide" Target="slides/slide110.xml"/><Relationship Id="rId137" Type="http://schemas.openxmlformats.org/officeDocument/2006/relationships/slide" Target="slides/slide131.xml"/><Relationship Id="rId158" Type="http://schemas.openxmlformats.org/officeDocument/2006/relationships/slide" Target="slides/slide152.xml"/><Relationship Id="rId272" Type="http://schemas.openxmlformats.org/officeDocument/2006/relationships/slide" Target="slides/slide266.xml"/><Relationship Id="rId293" Type="http://schemas.openxmlformats.org/officeDocument/2006/relationships/slide" Target="slides/slide287.xml"/><Relationship Id="rId302" Type="http://schemas.openxmlformats.org/officeDocument/2006/relationships/tableStyles" Target="tableStyles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62" Type="http://schemas.openxmlformats.org/officeDocument/2006/relationships/slide" Target="slides/slide56.xml"/><Relationship Id="rId83" Type="http://schemas.openxmlformats.org/officeDocument/2006/relationships/slide" Target="slides/slide77.xml"/><Relationship Id="rId88" Type="http://schemas.openxmlformats.org/officeDocument/2006/relationships/slide" Target="slides/slide82.xml"/><Relationship Id="rId111" Type="http://schemas.openxmlformats.org/officeDocument/2006/relationships/slide" Target="slides/slide105.xml"/><Relationship Id="rId132" Type="http://schemas.openxmlformats.org/officeDocument/2006/relationships/slide" Target="slides/slide126.xml"/><Relationship Id="rId153" Type="http://schemas.openxmlformats.org/officeDocument/2006/relationships/slide" Target="slides/slide147.xml"/><Relationship Id="rId174" Type="http://schemas.openxmlformats.org/officeDocument/2006/relationships/slide" Target="slides/slide168.xml"/><Relationship Id="rId179" Type="http://schemas.openxmlformats.org/officeDocument/2006/relationships/slide" Target="slides/slide173.xml"/><Relationship Id="rId195" Type="http://schemas.openxmlformats.org/officeDocument/2006/relationships/slide" Target="slides/slide189.xml"/><Relationship Id="rId209" Type="http://schemas.openxmlformats.org/officeDocument/2006/relationships/slide" Target="slides/slide203.xml"/><Relationship Id="rId190" Type="http://schemas.openxmlformats.org/officeDocument/2006/relationships/slide" Target="slides/slide184.xml"/><Relationship Id="rId204" Type="http://schemas.openxmlformats.org/officeDocument/2006/relationships/slide" Target="slides/slide198.xml"/><Relationship Id="rId220" Type="http://schemas.openxmlformats.org/officeDocument/2006/relationships/slide" Target="slides/slide214.xml"/><Relationship Id="rId225" Type="http://schemas.openxmlformats.org/officeDocument/2006/relationships/slide" Target="slides/slide219.xml"/><Relationship Id="rId241" Type="http://schemas.openxmlformats.org/officeDocument/2006/relationships/slide" Target="slides/slide235.xml"/><Relationship Id="rId246" Type="http://schemas.openxmlformats.org/officeDocument/2006/relationships/slide" Target="slides/slide240.xml"/><Relationship Id="rId267" Type="http://schemas.openxmlformats.org/officeDocument/2006/relationships/slide" Target="slides/slide261.xml"/><Relationship Id="rId288" Type="http://schemas.openxmlformats.org/officeDocument/2006/relationships/slide" Target="slides/slide282.xml"/><Relationship Id="rId15" Type="http://schemas.openxmlformats.org/officeDocument/2006/relationships/slide" Target="slides/slide9.xml"/><Relationship Id="rId36" Type="http://schemas.openxmlformats.org/officeDocument/2006/relationships/slide" Target="slides/slide30.xml"/><Relationship Id="rId57" Type="http://schemas.openxmlformats.org/officeDocument/2006/relationships/slide" Target="slides/slide51.xml"/><Relationship Id="rId106" Type="http://schemas.openxmlformats.org/officeDocument/2006/relationships/slide" Target="slides/slide100.xml"/><Relationship Id="rId127" Type="http://schemas.openxmlformats.org/officeDocument/2006/relationships/slide" Target="slides/slide121.xml"/><Relationship Id="rId262" Type="http://schemas.openxmlformats.org/officeDocument/2006/relationships/slide" Target="slides/slide256.xml"/><Relationship Id="rId283" Type="http://schemas.openxmlformats.org/officeDocument/2006/relationships/slide" Target="slides/slide277.xml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52" Type="http://schemas.openxmlformats.org/officeDocument/2006/relationships/slide" Target="slides/slide46.xml"/><Relationship Id="rId73" Type="http://schemas.openxmlformats.org/officeDocument/2006/relationships/slide" Target="slides/slide67.xml"/><Relationship Id="rId78" Type="http://schemas.openxmlformats.org/officeDocument/2006/relationships/slide" Target="slides/slide72.xml"/><Relationship Id="rId94" Type="http://schemas.openxmlformats.org/officeDocument/2006/relationships/slide" Target="slides/slide88.xml"/><Relationship Id="rId99" Type="http://schemas.openxmlformats.org/officeDocument/2006/relationships/slide" Target="slides/slide93.xml"/><Relationship Id="rId101" Type="http://schemas.openxmlformats.org/officeDocument/2006/relationships/slide" Target="slides/slide95.xml"/><Relationship Id="rId122" Type="http://schemas.openxmlformats.org/officeDocument/2006/relationships/slide" Target="slides/slide116.xml"/><Relationship Id="rId143" Type="http://schemas.openxmlformats.org/officeDocument/2006/relationships/slide" Target="slides/slide137.xml"/><Relationship Id="rId148" Type="http://schemas.openxmlformats.org/officeDocument/2006/relationships/slide" Target="slides/slide142.xml"/><Relationship Id="rId164" Type="http://schemas.openxmlformats.org/officeDocument/2006/relationships/slide" Target="slides/slide158.xml"/><Relationship Id="rId169" Type="http://schemas.openxmlformats.org/officeDocument/2006/relationships/slide" Target="slides/slide163.xml"/><Relationship Id="rId185" Type="http://schemas.openxmlformats.org/officeDocument/2006/relationships/slide" Target="slides/slide179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80" Type="http://schemas.openxmlformats.org/officeDocument/2006/relationships/slide" Target="slides/slide174.xml"/><Relationship Id="rId210" Type="http://schemas.openxmlformats.org/officeDocument/2006/relationships/slide" Target="slides/slide204.xml"/><Relationship Id="rId215" Type="http://schemas.openxmlformats.org/officeDocument/2006/relationships/slide" Target="slides/slide209.xml"/><Relationship Id="rId236" Type="http://schemas.openxmlformats.org/officeDocument/2006/relationships/slide" Target="slides/slide230.xml"/><Relationship Id="rId257" Type="http://schemas.openxmlformats.org/officeDocument/2006/relationships/slide" Target="slides/slide251.xml"/><Relationship Id="rId278" Type="http://schemas.openxmlformats.org/officeDocument/2006/relationships/slide" Target="slides/slide272.xml"/><Relationship Id="rId26" Type="http://schemas.openxmlformats.org/officeDocument/2006/relationships/slide" Target="slides/slide20.xml"/><Relationship Id="rId231" Type="http://schemas.openxmlformats.org/officeDocument/2006/relationships/slide" Target="slides/slide225.xml"/><Relationship Id="rId252" Type="http://schemas.openxmlformats.org/officeDocument/2006/relationships/slide" Target="slides/slide246.xml"/><Relationship Id="rId273" Type="http://schemas.openxmlformats.org/officeDocument/2006/relationships/slide" Target="slides/slide267.xml"/><Relationship Id="rId294" Type="http://schemas.openxmlformats.org/officeDocument/2006/relationships/slide" Target="slides/slide288.xml"/><Relationship Id="rId47" Type="http://schemas.openxmlformats.org/officeDocument/2006/relationships/slide" Target="slides/slide41.xml"/><Relationship Id="rId68" Type="http://schemas.openxmlformats.org/officeDocument/2006/relationships/slide" Target="slides/slide62.xml"/><Relationship Id="rId89" Type="http://schemas.openxmlformats.org/officeDocument/2006/relationships/slide" Target="slides/slide83.xml"/><Relationship Id="rId112" Type="http://schemas.openxmlformats.org/officeDocument/2006/relationships/slide" Target="slides/slide106.xml"/><Relationship Id="rId133" Type="http://schemas.openxmlformats.org/officeDocument/2006/relationships/slide" Target="slides/slide127.xml"/><Relationship Id="rId154" Type="http://schemas.openxmlformats.org/officeDocument/2006/relationships/slide" Target="slides/slide148.xml"/><Relationship Id="rId175" Type="http://schemas.openxmlformats.org/officeDocument/2006/relationships/slide" Target="slides/slide169.xml"/><Relationship Id="rId196" Type="http://schemas.openxmlformats.org/officeDocument/2006/relationships/slide" Target="slides/slide190.xml"/><Relationship Id="rId200" Type="http://schemas.openxmlformats.org/officeDocument/2006/relationships/slide" Target="slides/slide194.xml"/><Relationship Id="rId16" Type="http://schemas.openxmlformats.org/officeDocument/2006/relationships/slide" Target="slides/slide10.xml"/><Relationship Id="rId221" Type="http://schemas.openxmlformats.org/officeDocument/2006/relationships/slide" Target="slides/slide215.xml"/><Relationship Id="rId242" Type="http://schemas.openxmlformats.org/officeDocument/2006/relationships/slide" Target="slides/slide236.xml"/><Relationship Id="rId263" Type="http://schemas.openxmlformats.org/officeDocument/2006/relationships/slide" Target="slides/slide257.xml"/><Relationship Id="rId284" Type="http://schemas.openxmlformats.org/officeDocument/2006/relationships/slide" Target="slides/slide278.xml"/><Relationship Id="rId37" Type="http://schemas.openxmlformats.org/officeDocument/2006/relationships/slide" Target="slides/slide31.xml"/><Relationship Id="rId58" Type="http://schemas.openxmlformats.org/officeDocument/2006/relationships/slide" Target="slides/slide52.xml"/><Relationship Id="rId79" Type="http://schemas.openxmlformats.org/officeDocument/2006/relationships/slide" Target="slides/slide73.xml"/><Relationship Id="rId102" Type="http://schemas.openxmlformats.org/officeDocument/2006/relationships/slide" Target="slides/slide96.xml"/><Relationship Id="rId123" Type="http://schemas.openxmlformats.org/officeDocument/2006/relationships/slide" Target="slides/slide117.xml"/><Relationship Id="rId144" Type="http://schemas.openxmlformats.org/officeDocument/2006/relationships/slide" Target="slides/slide138.xml"/><Relationship Id="rId90" Type="http://schemas.openxmlformats.org/officeDocument/2006/relationships/slide" Target="slides/slide84.xml"/><Relationship Id="rId165" Type="http://schemas.openxmlformats.org/officeDocument/2006/relationships/slide" Target="slides/slide159.xml"/><Relationship Id="rId186" Type="http://schemas.openxmlformats.org/officeDocument/2006/relationships/slide" Target="slides/slide180.xml"/><Relationship Id="rId211" Type="http://schemas.openxmlformats.org/officeDocument/2006/relationships/slide" Target="slides/slide205.xml"/><Relationship Id="rId232" Type="http://schemas.openxmlformats.org/officeDocument/2006/relationships/slide" Target="slides/slide226.xml"/><Relationship Id="rId253" Type="http://schemas.openxmlformats.org/officeDocument/2006/relationships/slide" Target="slides/slide247.xml"/><Relationship Id="rId274" Type="http://schemas.openxmlformats.org/officeDocument/2006/relationships/slide" Target="slides/slide268.xml"/><Relationship Id="rId295" Type="http://schemas.openxmlformats.org/officeDocument/2006/relationships/slide" Target="slides/slide289.xml"/><Relationship Id="rId27" Type="http://schemas.openxmlformats.org/officeDocument/2006/relationships/slide" Target="slides/slide21.xml"/><Relationship Id="rId48" Type="http://schemas.openxmlformats.org/officeDocument/2006/relationships/slide" Target="slides/slide42.xml"/><Relationship Id="rId69" Type="http://schemas.openxmlformats.org/officeDocument/2006/relationships/slide" Target="slides/slide63.xml"/><Relationship Id="rId113" Type="http://schemas.openxmlformats.org/officeDocument/2006/relationships/slide" Target="slides/slide107.xml"/><Relationship Id="rId134" Type="http://schemas.openxmlformats.org/officeDocument/2006/relationships/slide" Target="slides/slide128.xml"/><Relationship Id="rId80" Type="http://schemas.openxmlformats.org/officeDocument/2006/relationships/slide" Target="slides/slide74.xml"/><Relationship Id="rId155" Type="http://schemas.openxmlformats.org/officeDocument/2006/relationships/slide" Target="slides/slide149.xml"/><Relationship Id="rId176" Type="http://schemas.openxmlformats.org/officeDocument/2006/relationships/slide" Target="slides/slide170.xml"/><Relationship Id="rId197" Type="http://schemas.openxmlformats.org/officeDocument/2006/relationships/slide" Target="slides/slide191.xml"/><Relationship Id="rId201" Type="http://schemas.openxmlformats.org/officeDocument/2006/relationships/slide" Target="slides/slide195.xml"/><Relationship Id="rId222" Type="http://schemas.openxmlformats.org/officeDocument/2006/relationships/slide" Target="slides/slide216.xml"/><Relationship Id="rId243" Type="http://schemas.openxmlformats.org/officeDocument/2006/relationships/slide" Target="slides/slide237.xml"/><Relationship Id="rId264" Type="http://schemas.openxmlformats.org/officeDocument/2006/relationships/slide" Target="slides/slide258.xml"/><Relationship Id="rId285" Type="http://schemas.openxmlformats.org/officeDocument/2006/relationships/slide" Target="slides/slide279.xml"/><Relationship Id="rId17" Type="http://schemas.openxmlformats.org/officeDocument/2006/relationships/slide" Target="slides/slide11.xml"/><Relationship Id="rId38" Type="http://schemas.openxmlformats.org/officeDocument/2006/relationships/slide" Target="slides/slide32.xml"/><Relationship Id="rId59" Type="http://schemas.openxmlformats.org/officeDocument/2006/relationships/slide" Target="slides/slide53.xml"/><Relationship Id="rId103" Type="http://schemas.openxmlformats.org/officeDocument/2006/relationships/slide" Target="slides/slide97.xml"/><Relationship Id="rId124" Type="http://schemas.openxmlformats.org/officeDocument/2006/relationships/slide" Target="slides/slide118.xml"/><Relationship Id="rId70" Type="http://schemas.openxmlformats.org/officeDocument/2006/relationships/slide" Target="slides/slide64.xml"/><Relationship Id="rId91" Type="http://schemas.openxmlformats.org/officeDocument/2006/relationships/slide" Target="slides/slide85.xml"/><Relationship Id="rId145" Type="http://schemas.openxmlformats.org/officeDocument/2006/relationships/slide" Target="slides/slide139.xml"/><Relationship Id="rId166" Type="http://schemas.openxmlformats.org/officeDocument/2006/relationships/slide" Target="slides/slide160.xml"/><Relationship Id="rId187" Type="http://schemas.openxmlformats.org/officeDocument/2006/relationships/slide" Target="slides/slide181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6.xml"/><Relationship Id="rId233" Type="http://schemas.openxmlformats.org/officeDocument/2006/relationships/slide" Target="slides/slide227.xml"/><Relationship Id="rId254" Type="http://schemas.openxmlformats.org/officeDocument/2006/relationships/slide" Target="slides/slide248.xml"/><Relationship Id="rId28" Type="http://schemas.openxmlformats.org/officeDocument/2006/relationships/slide" Target="slides/slide22.xml"/><Relationship Id="rId49" Type="http://schemas.openxmlformats.org/officeDocument/2006/relationships/slide" Target="slides/slide43.xml"/><Relationship Id="rId114" Type="http://schemas.openxmlformats.org/officeDocument/2006/relationships/slide" Target="slides/slide108.xml"/><Relationship Id="rId275" Type="http://schemas.openxmlformats.org/officeDocument/2006/relationships/slide" Target="slides/slide269.xml"/><Relationship Id="rId296" Type="http://schemas.openxmlformats.org/officeDocument/2006/relationships/slide" Target="slides/slide290.xml"/><Relationship Id="rId300" Type="http://schemas.openxmlformats.org/officeDocument/2006/relationships/viewProps" Target="viewProps.xml"/><Relationship Id="rId60" Type="http://schemas.openxmlformats.org/officeDocument/2006/relationships/slide" Target="slides/slide54.xml"/><Relationship Id="rId81" Type="http://schemas.openxmlformats.org/officeDocument/2006/relationships/slide" Target="slides/slide75.xml"/><Relationship Id="rId135" Type="http://schemas.openxmlformats.org/officeDocument/2006/relationships/slide" Target="slides/slide129.xml"/><Relationship Id="rId156" Type="http://schemas.openxmlformats.org/officeDocument/2006/relationships/slide" Target="slides/slide150.xml"/><Relationship Id="rId177" Type="http://schemas.openxmlformats.org/officeDocument/2006/relationships/slide" Target="slides/slide171.xml"/><Relationship Id="rId198" Type="http://schemas.openxmlformats.org/officeDocument/2006/relationships/slide" Target="slides/slide192.xml"/><Relationship Id="rId202" Type="http://schemas.openxmlformats.org/officeDocument/2006/relationships/slide" Target="slides/slide196.xml"/><Relationship Id="rId223" Type="http://schemas.openxmlformats.org/officeDocument/2006/relationships/slide" Target="slides/slide217.xml"/><Relationship Id="rId244" Type="http://schemas.openxmlformats.org/officeDocument/2006/relationships/slide" Target="slides/slide238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265" Type="http://schemas.openxmlformats.org/officeDocument/2006/relationships/slide" Target="slides/slide259.xml"/><Relationship Id="rId286" Type="http://schemas.openxmlformats.org/officeDocument/2006/relationships/slide" Target="slides/slide280.xml"/><Relationship Id="rId50" Type="http://schemas.openxmlformats.org/officeDocument/2006/relationships/slide" Target="slides/slide44.xml"/><Relationship Id="rId104" Type="http://schemas.openxmlformats.org/officeDocument/2006/relationships/slide" Target="slides/slide98.xml"/><Relationship Id="rId125" Type="http://schemas.openxmlformats.org/officeDocument/2006/relationships/slide" Target="slides/slide119.xml"/><Relationship Id="rId146" Type="http://schemas.openxmlformats.org/officeDocument/2006/relationships/slide" Target="slides/slide140.xml"/><Relationship Id="rId167" Type="http://schemas.openxmlformats.org/officeDocument/2006/relationships/slide" Target="slides/slide161.xml"/><Relationship Id="rId188" Type="http://schemas.openxmlformats.org/officeDocument/2006/relationships/slide" Target="slides/slide182.xml"/><Relationship Id="rId71" Type="http://schemas.openxmlformats.org/officeDocument/2006/relationships/slide" Target="slides/slide65.xml"/><Relationship Id="rId92" Type="http://schemas.openxmlformats.org/officeDocument/2006/relationships/slide" Target="slides/slide86.xml"/><Relationship Id="rId213" Type="http://schemas.openxmlformats.org/officeDocument/2006/relationships/slide" Target="slides/slide207.xml"/><Relationship Id="rId234" Type="http://schemas.openxmlformats.org/officeDocument/2006/relationships/slide" Target="slides/slide228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8.77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199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0,'50'0'16,"-26"25"-16,1-25 15,-1 0-15,26 0 16,-26 0 0,50 0-16,-49 0 15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8.77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9.63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4.28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0,'25'0'218,"-1"0"-202,1 0 0,0 0-1,-1 0 16,1 0 1,0 0-17,-1 0 32,1 0-16,0 0 48,-1 0 14,1 0-77,0 0 0,-1 0 140,1 0 0,0 0-156,-1 0 16,-24 25 156,-24-25-157,-1 0 1,0 0-16,25 24 15,-24-24 1,-1 0-16,0 0 16,1 25-16,-1-25 15,0 0-15,1 0 16,-1 25-16,0-25 16,1 0-1,48 0 188,1 0-203,0 0 16,-1 0 0,1 0-16,0 0 15,-1 0-15,1 0 16,0 0-1,-25 24 282,0 1-281,-25-25-16,25 25 16,-25-25-16,25 24 15,-49 1-15,24-25 16,-24 24-16,24 1 15,1 0 1,48-25 312,1 0-312,0 0-1,-1 0 1,1 0 15,0 0-15,-1 0-16,1 0 16,0 0-16,-1 0 15,1 0 1,0 0 156,-25 24-63,0 1-93,-25-25-1,25 25 1,-49-25-16,24 0 16,0 24-16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6.60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50 0,'25'0'110,"-1"0"-110,1 0 15,0 0-15,24 0 16,-24 0-16,-1 0 16,1 0-1,0 0 1,-1 0-16,1 0 15,0 0 1,-1 0 0,1 0 156,0 0-157,-1 0-15,1 0 16,0 0-1,-25-25 1,24 25 62,1 0-62,0 0 15,-1 0-15,1 0 15,0 0 63,-25-24 421,24 24-499,1 0 15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7.462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0,'25'0'16,"0"0"-1,-1 0 1,1 0-16,-1 0 16,1 0-16,24 0 15,-24 0-15,0 0 16,-1 0-16,1 0 15,0 0-15,-1 0 16,1 0 0,0 0 15,-1 0-31,1 0 16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8.694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26 0,'25'0'47,"-1"0"-16,1 0-31,0 0 15,-1 0 1,1 0-16,24 0 16,-24 0-1,24 0-15,-24 0 16,24 0-16,0-24 16,-24 24-16,0 0 62,-1 0-46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0.85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543 1 0,'-25'0'15,"0"0"17,1 0-17,-1 0-15,0 0 16,1 0 0,-1 0 15,-24 25-16,24-25-15,0 0 16,1 0 0,-1 25-1,0-25 48,1 0-48,-26 24 1,26-24 0,-1 0-16,0 0 15,1 0 1,-1 0 0,25 25 280,25-25-280,-1 0 31,26 25-16,-26-25-31,1 0 16,24 0-16,1 0 15,-26 0-15,1 0 16,0 0 15,-1 0-15,1 0-16,0 0 16,-1 0-16,1 0 15,0 0-15,-1 0 16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3.573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4.470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199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0,'50'0'16,"-26"25"-16,1-25 15,-1 0-15,26 0 16,-26 0 0,50 0-16,-49 0 15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71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71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8.77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9.63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4.28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0,'25'0'218,"-1"0"-202,1 0 0,0 0-1,-1 0 16,1 0 1,0 0-17,-1 0 32,1 0-16,0 0 48,-1 0 14,1 0-77,0 0 0,-1 0 140,1 0 0,0 0-156,-1 0 16,-24 25 156,-24-25-157,-1 0 1,0 0-16,25 24 15,-24-24 1,-1 0-16,0 0 16,1 25-16,-1-25 15,0 0-15,1 0 16,-1 25-16,0-25 16,1 0-1,48 0 188,1 0-203,0 0 16,-1 0 0,1 0-16,0 0 15,-1 0-15,1 0 16,0 0-1,-25 24 282,0 1-281,-25-25-16,25 25 16,-25-25-16,25 24 15,-49 1-15,24-25 16,-24 24-16,24 1 15,1 0 1,48-25 312,1 0-312,0 0-1,-1 0 1,1 0 15,0 0-15,-1 0-16,1 0 16,0 0-16,-1 0 15,1 0 1,0 0 156,-25 24-63,0 1-93,-25-25-1,25 25 1,-49-25-16,24 0 16,0 24-16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6.60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50 0,'25'0'110,"-1"0"-110,1 0 15,0 0-15,24 0 16,-24 0-16,-1 0 16,1 0-1,0 0 1,-1 0-16,1 0 15,0 0 1,-1 0 0,1 0 156,0 0-157,-1 0-15,1 0 16,0 0-1,-25-25 1,24 25 62,1 0-62,0 0 15,-1 0-15,1 0 15,0 0 63,-25-24 421,24 24-499,1 0 15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7.462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0,'25'0'16,"0"0"-1,-1 0 1,1 0-16,-1 0 16,1 0-16,24 0 15,-24 0-15,0 0 16,-1 0-16,1 0 15,0 0-15,-1 0 16,1 0 0,0 0 15,-1 0-31,1 0 16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8.694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26 0,'25'0'47,"-1"0"-16,1 0-31,0 0 15,-1 0 1,1 0-16,24 0 16,-24 0-1,24 0-15,-24 0 16,24 0-16,0-24 16,-24 24-16,0 0 62,-1 0-46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0.85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543 1 0,'-25'0'15,"0"0"17,1 0-17,-1 0-15,0 0 16,1 0 0,-1 0 15,-24 25-16,24-25-15,0 0 16,1 0 0,-1 26-1,0-26 48,1 0-48,-26 24 1,26-24 0,-1 0-16,0 0 15,1 0 1,-1 0 0,25 25 280,25-25-280,-1 0 31,26 26-16,-26-26-31,1 0 16,24 0-16,1 0 15,-26 0-15,1 0 16,0 0 15,-1 0-15,1 0-16,0 0 16,-1 0-16,1 0 15,0 0-15,-1 0 16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3.573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4.470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8.77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199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0,'50'0'16,"-26"25"-16,1-25 15,-1 0-15,26 0 16,-26 0 0,50 0-16,-49 0 15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71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9.63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4.28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0,'25'0'218,"-1"0"-202,1 0 0,0 0-1,-1 0 16,1 0 1,0 0-17,-1 0 32,1 0-16,0 0 48,-1 0 14,1 0-77,0 0 0,-1 0 140,1 0 0,0 0-156,-1 0 16,-24 25 156,-24-25-157,-1 0 1,0 0-16,25 24 15,-24-24 1,-1 0-16,0 0 16,1 25-16,-1-25 15,0 0-15,1 0 16,-1 25-16,0-25 16,1 0-1,48 0 188,1 0-203,0 0 16,-1 0 0,1 0-16,0 0 15,-1 0-15,1 0 16,0 0-1,-25 24 282,0 1-281,-25-25-16,25 25 16,-25-25-16,25 24 15,-49 1-15,24-25 16,-24 24-16,24 1 15,1 0 1,48-25 312,1 0-312,0 0-1,-1 0 1,1 0 15,0 0-15,-1 0-16,1 0 16,0 0-16,-1 0 15,1 0 1,0 0 156,-25 24-63,0 1-93,-25-25-1,25 25 1,-49-25-16,24 0 16,0 24-16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6.60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50 0,'25'0'110,"-1"0"-110,1 0 15,0 0-15,24 0 16,-24 0-16,-1 0 16,1 0-1,0 0 1,-1 0-16,1 0 15,0 0 1,-1 0 0,1 0 156,0 0-157,-1 0-15,1 0 16,0 0-1,-25-25 1,24 25 62,1 0-62,0 0 15,-1 0-15,1 0 15,0 0 63,-25-24 421,24 24-499,1 0 15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7.462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0,'25'0'16,"0"0"-1,-1 0 1,1 0-16,-1 0 16,1 0-16,24 0 15,-24 0-15,0 0 16,-1 0-16,1 0 15,0 0-15,-1 0 16,1 0 0,0 0 15,-1 0-31,1 0 16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8.694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26 0,'25'0'47,"-1"0"-16,1 0-31,0 0 15,-1 0 1,1 0-16,24 0 16,-24 0-1,24 0-15,-24 0 16,24 0-16,0-24 16,-24 24-16,0 0 62,-1 0-46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0.85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543 1 0,'-25'0'15,"0"0"17,1 0-17,-1 0-15,0 0 16,1 0 0,-1 0 15,-24 25-16,24-25-15,0 0 16,1 0 0,-1 26-1,0-26 48,1 0-48,-26 24 1,26-24 0,-1 0-16,0 0 15,1 0 1,-1 0 0,25 25 280,25-25-280,-1 0 31,26 26-16,-26-26-31,1 0 16,24 0-16,1 0 15,-26 0-15,1 0 16,0 0 15,-1 0-15,1 0-16,0 0 16,-1 0-16,1 0 15,0 0-15,-1 0 16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3.573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9.63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4.470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199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0,'50'0'16,"-26"25"-16,1-25 15,-1 0-15,26 0 16,-26 0 0,50 0-16,-49 0 15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71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8.77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9.63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4.28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0,'25'0'218,"-1"0"-202,1 0 0,0 0-1,-1 0 16,1 0 1,0 0-17,-1 0 32,1 0-16,0 0 48,-1 0 14,1 0-77,0 0 0,-1 0 140,1 0 0,0 0-156,-1 0 16,-24 25 156,-24-25-157,-1 0 1,0 0-16,25 24 15,-24-24 1,-1 0-16,0 0 16,1 25-16,-1-25 15,0 0-15,1 0 16,-1 25-16,0-25 16,1 0-1,48 0 188,1 0-203,0 0 16,-1 0 0,1 0-16,0 0 15,-1 0-15,1 0 16,0 0-1,-25 24 282,0 1-281,-25-25-16,25 25 16,-25-25-16,25 24 15,-49 1-15,24-25 16,-24 24-16,24 1 15,1 0 1,48-25 312,1 0-312,0 0-1,-1 0 1,1 0 15,0 0-15,-1 0-16,1 0 16,0 0-16,-1 0 15,1 0 1,0 0 156,-25 24-63,0 1-93,-25-25-1,25 25 1,-49-25-16,24 0 16,0 24-16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6.60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50 0,'25'0'110,"-1"0"-110,1 0 15,0 0-15,24 0 16,-24 0-16,-1 0 16,1 0-1,0 0 1,-1 0-16,1 0 15,0 0 1,-1 0 0,1 0 156,0 0-157,-1 0-15,1 0 16,0 0-1,-25-25 1,24 25 62,1 0-62,0 0 15,-1 0-15,1 0 15,0 0 63,-25-24 421,24 24-499,1 0 15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7.462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0,'25'0'16,"0"0"-1,-1 0 1,1 0-16,-1 0 16,1 0-16,24 0 15,-24 0-15,0 0 16,-1 0-16,1 0 15,0 0-15,-1 0 16,1 0 0,0 0 15,-1 0-31,1 0 16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8.694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26 0,'25'0'47,"-1"0"-16,1 0-31,0 0 15,-1 0 1,1 0-16,24 0 16,-24 0-1,24 0-15,-24 0 16,24 0-16,0-24 16,-24 24-16,0 0 62,-1 0-46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0.85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543 1 0,'-25'0'15,"0"0"17,1 0-17,-1 0-15,0 0 16,1 0 0,-1 0 15,-24 25-16,24-25-15,0 0 16,1 0 0,-1 26-1,0-26 48,1 0-48,-26 24 1,26-24 0,-1 0-16,0 0 15,1 0 1,-1 0 0,25 25 280,25-25-280,-1 0 31,26 26-16,-26-26-31,1 0 16,24 0-16,1 0 15,-26 0-15,1 0 16,0 0 15,-1 0-15,1 0-16,0 0 16,-1 0-16,1 0 15,0 0-15,-1 0 16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4.28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0,'25'0'218,"-1"0"-202,1 0 0,0 0-1,-1 0 16,1 0 1,0 0-17,-1 0 32,1 0-16,0 0 48,-1 0 14,1 0-77,0 0 0,-1 0 140,1 0 0,0 0-156,-1 0 16,-24 25 156,-24-25-157,-1 0 1,0 0-16,25 24 15,-24-24 1,-1 0-16,0 0 16,1 25-16,-1-25 15,0 0-15,1 0 16,-1 25-16,0-25 16,1 0-1,48 0 188,1 0-203,0 0 16,-1 0 0,1 0-16,0 0 15,-1 0-15,1 0 16,0 0-1,-25 24 282,0 1-281,-25-25-16,25 25 16,-25-25-16,25 24 15,-49 1-15,24-25 16,-24 24-16,24 1 15,1 0 1,48-25 312,1 0-312,0 0-1,-1 0 1,1 0 15,0 0-15,-1 0-16,1 0 16,0 0-16,-1 0 15,1 0 1,0 0 156,-25 24-63,0 1-93,-25-25-1,25 25 1,-49-25-16,24 0 16,0 24-16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3.573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4.470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199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0,'50'0'16,"-26"25"-16,1-25 15,-1 0-15,26 0 16,-26 0 0,50 0-16,-49 0 15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71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8.77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9.63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4.28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0,'25'0'218,"-1"0"-202,1 0 0,0 0-1,-1 0 16,1 0 1,0 0-17,-1 0 32,1 0-16,0 0 48,-1 0 14,1 0-77,0 0 0,-1 0 140,1 0 0,0 0-156,-1 0 16,-24 25 156,-24-25-157,-1 0 1,0 0-16,25 24 15,-24-24 1,-1 0-16,0 0 16,1 25-16,-1-25 15,0 0-15,1 0 16,-1 25-16,0-25 16,1 0-1,48 0 188,1 0-203,0 0 16,-1 0 0,1 0-16,0 0 15,-1 0-15,1 0 16,0 0-1,-25 24 282,0 1-281,-25-25-16,25 25 16,-25-25-16,25 24 15,-49 1-15,24-25 16,-24 24-16,24 1 15,1 0 1,48-25 312,1 0-312,0 0-1,-1 0 1,1 0 15,0 0-15,-1 0-16,1 0 16,0 0-16,-1 0 15,1 0 1,0 0 156,-25 24-63,0 1-93,-25-25-1,25 25 1,-49-25-16,24 0 16,0 24-16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6.60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50 0,'25'0'110,"-1"0"-110,1 0 15,0 0-15,24 0 16,-24 0-16,-1 0 16,1 0-1,0 0 1,-1 0-16,1 0 15,0 0 1,-1 0 0,1 0 156,0 0-157,-1 0-15,1 0 16,0 0-1,-25-25 1,24 25 62,1 0-62,0 0 15,-1 0-15,1 0 15,0 0 63,-25-24 421,24 24-499,1 0 15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7.462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0,'25'0'16,"0"0"-1,-1 0 1,1 0-16,-1 0 16,1 0-16,24 0 15,-24 0-15,0 0 16,-1 0-16,1 0 15,0 0-15,-1 0 16,1 0 0,0 0 15,-1 0-31,1 0 16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8.694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26 0,'25'0'47,"-1"0"-16,1 0-31,0 0 15,-1 0 1,1 0-16,24 0 16,-24 0-1,24 0-15,-24 0 16,24 0-16,0-24 16,-24 24-16,0 0 62,-1 0-46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6.60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50 0,'25'0'110,"-1"0"-110,1 0 15,0 0-15,24 0 16,-24 0-16,-1 0 16,1 0-1,0 0 1,-1 0-16,1 0 15,0 0 1,-1 0 0,1 0 156,0 0-157,-1 0-15,1 0 16,0 0-1,-25-25 1,24 25 62,1 0-62,0 0 15,-1 0-15,1 0 15,0 0 63,-25-24 421,24 24-499,1 0 15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0.85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543 1 0,'-25'0'15,"0"0"17,1 0-17,-1 0-15,0 0 16,1 0 0,-1 0 15,-24 25-16,24-25-15,0 0 16,1 0 0,-1 26-1,0-26 48,1 0-48,-26 24 1,26-24 0,-1 0-16,0 0 15,1 0 1,-1 0 0,25 25 280,25-25-280,-1 0 31,26 26-16,-26-26-31,1 0 16,24 0-16,1 0 15,-26 0-15,1 0 16,0 0 15,-1 0-15,1 0-16,0 0 16,-1 0-16,1 0 15,0 0-15,-1 0 16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3.573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4.470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199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0,'50'0'16,"-26"25"-16,1-25 15,-1 0-15,26 0 16,-26 0 0,50 0-16,-49 0 15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71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8.77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9.63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4.28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0,'25'0'218,"-1"0"-202,1 0 0,0 0-1,-1 0 16,1 0 1,0 0-17,-1 0 32,1 0-16,0 0 48,-1 0 14,1 0-77,0 0 0,-1 0 140,1 0 0,0 0-156,-1 0 16,-24 25 156,-24-25-157,-1 0 1,0 0-16,25 24 15,-24-24 1,-1 0-16,0 0 16,1 25-16,-1-25 15,0 0-15,1 0 16,-1 25-16,0-25 16,1 0-1,48 0 188,1 0-203,0 0 16,-1 0 0,1 0-16,0 0 15,-1 0-15,1 0 16,0 0-1,-25 24 282,0 1-281,-25-25-16,25 25 16,-25-25-16,25 24 15,-49 1-15,24-25 16,-24 24-16,24 1 15,1 0 1,48-25 312,1 0-312,0 0-1,-1 0 1,1 0 15,0 0-15,-1 0-16,1 0 16,0 0-16,-1 0 15,1 0 1,0 0 156,-25 24-63,0 1-93,-25-25-1,25 25 1,-49-25-16,24 0 16,0 24-16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6.60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50 0,'25'0'110,"-1"0"-110,1 0 15,0 0-15,24 0 16,-24 0-16,-1 0 16,1 0-1,0 0 1,-1 0-16,1 0 15,0 0 1,-1 0 0,1 0 156,0 0-157,-1 0-15,1 0 16,0 0-1,-25-25 1,24 25 62,1 0-62,0 0 15,-1 0-15,1 0 15,0 0 63,-25-24 421,24 24-499,1 0 15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7.462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0,'25'0'16,"0"0"-1,-1 0 1,1 0-16,-1 0 16,1 0-16,24 0 15,-24 0-15,0 0 16,-1 0-16,1 0 15,0 0-15,-1 0 16,1 0 0,0 0 15,-1 0-31,1 0 16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7.462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0,'25'0'16,"0"0"-1,-1 0 1,1 0-16,-1 0 16,1 0-16,24 0 15,-24 0-15,0 0 16,-1 0-16,1 0 15,0 0-15,-1 0 16,1 0 0,0 0 15,-1 0-31,1 0 16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8.694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26 0,'25'0'47,"-1"0"-16,1 0-31,0 0 15,-1 0 1,1 0-16,24 0 16,-24 0-1,24 0-15,-24 0 16,24 0-16,0-24 16,-24 24-16,0 0 62,-1 0-46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0.85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543 1 0,'-25'0'15,"0"0"17,1 0-17,-1 0-15,0 0 16,1 0 0,-1 0 15,-24 25-16,24-25-15,0 0 16,1 0 0,-1 25-1,0-25 48,1 0-48,-26 24 1,26-24 0,-1 0-16,0 0 15,1 0 1,-1 0 0,25 25 280,25-25-280,-1 0 31,26 25-16,-26-25-31,1 0 16,24 0-16,1 0 15,-26 0-15,1 0 16,0 0 15,-1 0-15,1 0-16,0 0 16,-1 0-16,1 0 15,0 0-15,-1 0 16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3.573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4.470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199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0,'50'0'16,"-26"25"-16,1-25 15,-1 0-15,26 0 16,-26 0 0,50 0-16,-49 0 15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71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8.77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9.63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4.28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0,'25'0'218,"-1"0"-202,1 0 0,0 0-1,-1 0 16,1 0 1,0 0-17,-1 0 32,1 0-16,0 0 48,-1 0 14,1 0-77,0 0 0,-1 0 140,1 0 0,0 0-156,-1 0 16,-24 25 156,-24-25-157,-1 0 1,0 0-16,25 24 15,-24-24 1,-1 0-16,0 0 16,1 25-16,-1-25 15,0 0-15,1 0 16,-1 25-16,0-25 16,1 0-1,48 0 188,1 0-203,0 0 16,-1 0 0,1 0-16,0 0 15,-1 0-15,1 0 16,0 0-1,-25 24 282,0 1-281,-25-25-16,25 25 16,-25-25-16,25 24 15,-49 1-15,24-25 16,-24 24-16,24 1 15,1 0 1,48-25 312,1 0-312,0 0-1,-1 0 1,1 0 15,0 0-15,-1 0-16,1 0 16,0 0-16,-1 0 15,1 0 1,0 0 156,-25 24-63,0 1-93,-25-25-1,25 25 1,-49-25-16,24 0 16,0 24-16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6.60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50 0,'25'0'110,"-1"0"-110,1 0 15,0 0-15,24 0 16,-24 0-16,-1 0 16,1 0-1,0 0 1,-1 0-16,1 0 15,0 0 1,-1 0 0,1 0 156,0 0-157,-1 0-15,1 0 16,0 0-1,-25-25 1,24 25 62,1 0-62,0 0 15,-1 0-15,1 0 15,0 0 63,-25-24 421,24 24-499,1 0 15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8.694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26 0,'25'0'47,"-1"0"-16,1 0-31,0 0 15,-1 0 1,1 0-16,24 0 16,-24 0-1,24 0-15,-24 0 16,24 0-16,0-24 16,-24 24-16,0 0 62,-1 0-46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7.462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0,'25'0'16,"0"0"-1,-1 0 1,1 0-16,-1 0 16,1 0-16,24 0 15,-24 0-15,0 0 16,-1 0-16,1 0 15,0 0-15,-1 0 16,1 0 0,0 0 15,-1 0-31,1 0 16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8.694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26 0,'25'0'47,"-1"0"-16,1 0-31,0 0 15,-1 0 1,1 0-16,24 0 16,-24 0-1,24 0-15,-24 0 16,24 0-16,0-24 16,-24 24-16,0 0 62,-1 0-46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0.85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543 1 0,'-25'0'15,"0"0"17,1 0-17,-1 0-15,0 0 16,1 0 0,-1 0 15,-24 25-16,24-25-15,0 0 16,1 0 0,-1 25-1,0-25 48,1 0-48,-26 24 1,26-24 0,-1 0-16,0 0 15,1 0 1,-1 0 0,25 25 280,25-25-280,-1 0 31,26 25-16,-26-25-31,1 0 16,24 0-16,1 0 15,-26 0-15,1 0 16,0 0 15,-1 0-15,1 0-16,0 0 16,-1 0-16,1 0 15,0 0-15,-1 0 16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3.573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4.470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199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0,'50'0'16,"-26"25"-16,1-25 15,-1 0-15,26 0 16,-26 0 0,50 0-16,-49 0 15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71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8.77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9.63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4.28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0,'25'0'218,"-1"0"-202,1 0 0,0 0-1,-1 0 16,1 0 1,0 0-17,-1 0 32,1 0-16,0 0 48,-1 0 14,1 0-77,0 0 0,-1 0 140,1 0 0,0 0-156,-1 0 16,-24 25 156,-24-25-157,-1 0 1,0 0-16,25 24 15,-24-24 1,-1 0-16,0 0 16,1 25-16,-1-25 15,0 0-15,1 0 16,-1 25-16,0-25 16,1 0-1,48 0 188,1 0-203,0 0 16,-1 0 0,1 0-16,0 0 15,-1 0-15,1 0 16,0 0-1,-25 24 282,0 1-281,-25-25-16,25 25 16,-25-25-16,25 24 15,-49 1-15,24-25 16,-24 24-16,24 1 15,1 0 1,48-25 312,1 0-312,0 0-1,-1 0 1,1 0 15,0 0-15,-1 0-16,1 0 16,0 0-16,-1 0 15,1 0 1,0 0 156,-25 24-63,0 1-93,-25-25-1,25 25 1,-49-25-16,24 0 16,0 24-16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0.85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543 1 0,'-25'0'15,"0"0"17,1 0-17,-1 0-15,0 0 16,1 0 0,-1 0 15,-24 25-16,24-25-15,0 0 16,1 0 0,-1 26-1,0-26 48,1 0-48,-26 24 1,26-24 0,-1 0-16,0 0 15,1 0 1,-1 0 0,25 25 280,25-25-280,-1 0 31,26 26-16,-26-26-31,1 0 16,24 0-16,1 0 15,-26 0-15,1 0 16,0 0 15,-1 0-15,1 0-16,0 0 16,-1 0-16,1 0 15,0 0-15,-1 0 16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6.60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50 0,'25'0'110,"-1"0"-110,1 0 15,0 0-15,24 0 16,-24 0-16,-1 0 16,1 0-1,0 0 1,-1 0-16,1 0 15,0 0 1,-1 0 0,1 0 156,0 0-157,-1 0-15,1 0 16,0 0-1,-25-25 1,24 25 62,1 0-62,0 0 15,-1 0-15,1 0 15,0 0 63,-25-24 421,24 24-499,1 0 15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7.462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0,'25'0'16,"0"0"-1,-1 0 1,1 0-16,-1 0 16,1 0-16,24 0 15,-24 0-15,0 0 16,-1 0-16,1 0 15,0 0-15,-1 0 16,1 0 0,0 0 15,-1 0-31,1 0 16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8.694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26 0,'25'0'47,"-1"0"-16,1 0-31,0 0 15,-1 0 1,1 0-16,24 0 16,-24 0-1,24 0-15,-24 0 16,24 0-16,0-24 16,-24 24-16,0 0 62,-1 0-46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0.85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543 1 0,'-25'0'15,"0"0"17,1 0-17,-1 0-15,0 0 16,1 0 0,-1 0 15,-24 25-16,24-25-15,0 0 16,1 0 0,-1 25-1,0-25 48,1 0-48,-26 24 1,26-24 0,-1 0-16,0 0 15,1 0 1,-1 0 0,25 25 280,25-25-280,-1 0 31,26 25-16,-26-25-31,1 0 16,24 0-16,1 0 15,-26 0-15,1 0 16,0 0 15,-1 0-15,1 0-16,0 0 16,-1 0-16,1 0 15,0 0-15,-1 0 16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3.573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4.470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199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0,'50'0'16,"-26"25"-16,1-25 15,-1 0-15,26 0 16,-26 0 0,50 0-16,-49 0 15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71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8.77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9.63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3.573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4.28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0,'25'0'218,"-1"0"-202,1 0 0,0 0-1,-1 0 16,1 0 1,0 0-17,-1 0 32,1 0-16,0 0 48,-1 0 14,1 0-77,0 0 0,-1 0 140,1 0 0,0 0-156,-1 0 16,-24 25 156,-24-25-157,-1 0 1,0 0-16,25 24 15,-24-24 1,-1 0-16,0 0 16,1 25-16,-1-25 15,0 0-15,1 0 16,-1 25-16,0-25 16,1 0-1,48 0 188,1 0-203,0 0 16,-1 0 0,1 0-16,0 0 15,-1 0-15,1 0 16,0 0-1,-25 24 282,0 1-281,-25-25-16,25 25 16,-25-25-16,25 24 15,-49 1-15,24-25 16,-24 24-16,24 1 15,1 0 1,48-25 312,1 0-312,0 0-1,-1 0 1,1 0 15,0 0-15,-1 0-16,1 0 16,0 0-16,-1 0 15,1 0 1,0 0 156,-25 24-63,0 1-93,-25-25-1,25 25 1,-49-25-16,24 0 16,0 24-16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6.60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50 0,'25'0'110,"-1"0"-110,1 0 15,0 0-15,24 0 16,-24 0-16,-1 0 16,1 0-1,0 0 1,-1 0-16,1 0 15,0 0 1,-1 0 0,1 0 156,0 0-157,-1 0-15,1 0 16,0 0-1,-25-25 1,24 25 62,1 0-62,0 0 15,-1 0-15,1 0 15,0 0 63,-25-24 421,24 24-499,1 0 15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7.462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0,'25'0'16,"0"0"-1,-1 0 1,1 0-16,-1 0 16,1 0-16,24 0 15,-24 0-15,0 0 16,-1 0-16,1 0 15,0 0-15,-1 0 16,1 0 0,0 0 15,-1 0-31,1 0 16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8.694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26 0,'25'0'47,"-1"0"-16,1 0-31,0 0 15,-1 0 1,1 0-16,24 0 16,-24 0-1,24 0-15,-24 0 16,24 0-16,0-24 16,-24 24-16,0 0 62,-1 0-46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0.85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543 1 0,'-25'0'15,"0"0"17,1 0-17,-1 0-15,0 0 16,1 0 0,-1 0 15,-24 25-16,24-25-15,0 0 16,1 0 0,-1 25-1,0-25 48,1 0-48,-26 24 1,26-24 0,-1 0-16,0 0 15,1 0 1,-1 0 0,25 25 280,25-25-280,-1 0 31,26 25-16,-26-25-31,1 0 16,24 0-16,1 0 15,-26 0-15,1 0 16,0 0 15,-1 0-15,1 0-16,0 0 16,-1 0-16,1 0 15,0 0-15,-1 0 16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3.573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4.470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199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0,'50'0'16,"-26"25"-16,1-25 15,-1 0-15,26 0 16,-26 0 0,50 0-16,-49 0 15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71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8.77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4.470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29.63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4.28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0,'25'0'218,"-1"0"-202,1 0 0,0 0-1,-1 0 16,1 0 1,0 0-17,-1 0 32,1 0-16,0 0 48,-1 0 14,1 0-77,0 0 0,-1 0 140,1 0 0,0 0-156,-1 0 16,-24 25 156,-24-25-157,-1 0 1,0 0-16,25 24 15,-24-24 1,-1 0-16,0 0 16,1 25-16,-1-25 15,0 0-15,1 0 16,-1 25-16,0-25 16,1 0-1,48 0 188,1 0-203,0 0 16,-1 0 0,1 0-16,0 0 15,-1 0-15,1 0 16,0 0-1,-25 24 282,0 1-281,-25-25-16,25 25 16,-25-25-16,25 24 15,-49 1-15,24-25 16,-24 24-16,24 1 15,1 0 1,48-25 312,1 0-312,0 0-1,-1 0 1,1 0 15,0 0-15,-1 0-16,1 0 16,0 0-16,-1 0 15,1 0 1,0 0 156,-25 24-63,0 1-93,-25-25-1,25 25 1,-49-25-16,24 0 16,0 24-16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6.606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50 0,'25'0'110,"-1"0"-110,1 0 15,0 0-15,24 0 16,-24 0-16,-1 0 16,1 0-1,0 0 1,-1 0-16,1 0 15,0 0 1,-1 0 0,1 0 156,0 0-157,-1 0-15,1 0 16,0 0-1,-25-25 1,24 25 62,1 0-62,0 0 15,-1 0-15,1 0 15,0 0 63,-25-24 421,24 24-499,1 0 15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7.462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0,'25'0'16,"0"0"-1,-1 0 1,1 0-16,-1 0 16,1 0-16,24 0 15,-24 0-15,0 0 16,-1 0-16,1 0 15,0 0-15,-1 0 16,1 0 0,0 0 15,-1 0-31,1 0 16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38.694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26 0,'25'0'47,"-1"0"-16,1 0-31,0 0 15,-1 0 1,1 0-16,24 0 16,-24 0-1,24 0-15,-24 0 16,24 0-16,0-24 16,-24 24-16,0 0 62,-1 0-46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0.855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543 1 0,'-25'0'15,"0"0"17,1 0-17,-1 0-15,0 0 16,1 0 0,-1 0 15,-24 25-16,24-25-15,0 0 16,1 0 0,-1 25-1,0-25 48,1 0-48,-26 24 1,26-24 0,-1 0-16,0 0 15,1 0 1,-1 0 0,25 25 280,25-25-280,-1 0 31,26 25-16,-26-25-31,1 0 16,24 0-16,1 0 15,-26 0-15,1 0 16,0 0 15,-1 0-15,1 0-16,0 0 16,-1 0-16,1 0 15,0 0-15,-1 0 16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3.573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4.470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199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0,'50'0'16,"-26"25"-16,1-25 15,-1 0-15,26 0 16,-26 0 0,50 0-16,-49 0 15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920" units="cm"/>
          <inkml:channel name="Y" type="integer" max="1080" units="cm"/>
          <inkml:channel name="T" type="integer" max="2.14748E9" units="dev"/>
        </inkml:traceFormat>
        <inkml:channelProperties>
          <inkml:channelProperty channel="X" name="resolution" value="50.26178" units="1/cm"/>
          <inkml:channelProperty channel="Y" name="resolution" value="50.23256" units="1/cm"/>
          <inkml:channelProperty channel="T" name="resolution" value="1" units="1/dev"/>
        </inkml:channelProperties>
      </inkml:inkSource>
      <inkml:timestamp xml:id="ts0" timeString="2016-02-29T10:07:45.718"/>
    </inkml:context>
    <inkml:brush xml:id="br0">
      <inkml:brushProperty name="width" value="0.26667" units="cm"/>
      <inkml:brushProperty name="height" value="0.53333" units="cm"/>
      <inkml:brushProperty name="color" value="#FFFFFF"/>
      <inkml:brushProperty name="tip" value="rectangle"/>
      <inkml:brushProperty name="rasterOp" value="maskPen"/>
      <inkml:brushProperty name="fitToCurve" value="1"/>
    </inkml:brush>
  </inkml:definitions>
  <inkml:trace contextRef="#ctx0" brushRef="#br0">0 0 0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AutoShape 1"/>
          <p:cNvSpPr>
            <a:spLocks noChangeArrowheads="1"/>
          </p:cNvSpPr>
          <p:nvPr/>
        </p:nvSpPr>
        <p:spPr bwMode="auto">
          <a:xfrm>
            <a:off x="0" y="0"/>
            <a:ext cx="7559675" cy="10691813"/>
          </a:xfrm>
          <a:prstGeom prst="roundRect">
            <a:avLst>
              <a:gd name="adj" fmla="val 19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717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1937" cy="400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sp>
      <p:sp>
        <p:nvSpPr>
          <p:cNvPr id="7171" name="Rectangle 3"/>
          <p:cNvSpPr>
            <a:spLocks noGrp="1" noChangeArrowheads="1"/>
          </p:cNvSpPr>
          <p:nvPr>
            <p:ph type="body"/>
          </p:nvPr>
        </p:nvSpPr>
        <p:spPr bwMode="auto">
          <a:xfrm>
            <a:off x="755650" y="5078413"/>
            <a:ext cx="6045200" cy="4808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de-DE" altLang="de-DE"/>
          </a:p>
        </p:txBody>
      </p:sp>
      <p:sp>
        <p:nvSpPr>
          <p:cNvPr id="7172" name="Text Box 4"/>
          <p:cNvSpPr txBox="1">
            <a:spLocks noChangeArrowheads="1"/>
          </p:cNvSpPr>
          <p:nvPr/>
        </p:nvSpPr>
        <p:spPr bwMode="auto">
          <a:xfrm>
            <a:off x="0" y="0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7173" name="Text Box 5"/>
          <p:cNvSpPr txBox="1">
            <a:spLocks noChangeArrowheads="1"/>
          </p:cNvSpPr>
          <p:nvPr/>
        </p:nvSpPr>
        <p:spPr bwMode="auto">
          <a:xfrm>
            <a:off x="4278313" y="0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7174" name="Text Box 6"/>
          <p:cNvSpPr txBox="1">
            <a:spLocks noChangeArrowheads="1"/>
          </p:cNvSpPr>
          <p:nvPr/>
        </p:nvSpPr>
        <p:spPr bwMode="auto">
          <a:xfrm>
            <a:off x="0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7175" name="Rectangle 7"/>
          <p:cNvSpPr>
            <a:spLocks noGrp="1" noChangeArrowheads="1"/>
          </p:cNvSpPr>
          <p:nvPr>
            <p:ph type="sldNum"/>
          </p:nvPr>
        </p:nvSpPr>
        <p:spPr bwMode="auto">
          <a:xfrm>
            <a:off x="4278313" y="10156825"/>
            <a:ext cx="3278187" cy="53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marL="215900" indent="-215900" algn="r">
              <a:buSzPct val="45000"/>
              <a:buFont typeface="Wingdings" panose="05000000000000000000" pitchFamily="2" charset="2"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40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defRPr>
            </a:lvl1pPr>
          </a:lstStyle>
          <a:p>
            <a:fld id="{A5DA0DA5-C6BE-458D-8349-8BF44F9E7890}" type="slidenum">
              <a:rPr lang="de-DE" altLang="de-DE"/>
              <a:pPr/>
              <a:t>‹Nr.›</a:t>
            </a:fld>
            <a:endParaRPr lang="de-DE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2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2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2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2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2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2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2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2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2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2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2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2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2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2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12B59DE-5FA5-4FD7-86F3-78118AECA99E}" type="slidenum">
              <a:rPr lang="de-DE" altLang="de-DE"/>
              <a:pPr/>
              <a:t>1</a:t>
            </a:fld>
            <a:endParaRPr lang="de-DE" altLang="de-DE"/>
          </a:p>
        </p:txBody>
      </p:sp>
      <p:sp>
        <p:nvSpPr>
          <p:cNvPr id="28774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5686ED1-8D83-47C6-8359-B1209CEE231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77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774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0CED39B-78CB-47D6-BB6F-7FC674E7E7C7}" type="slidenum">
              <a:rPr lang="de-DE" altLang="de-DE"/>
              <a:pPr/>
              <a:t>10</a:t>
            </a:fld>
            <a:endParaRPr lang="de-DE" altLang="de-DE"/>
          </a:p>
        </p:txBody>
      </p:sp>
      <p:sp>
        <p:nvSpPr>
          <p:cNvPr id="29696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8EA1EEF-60C1-4F9E-BF01-78E0730F020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69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696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A4304FE-4633-451E-AA12-E95BFDDE2287}" type="slidenum">
              <a:rPr lang="de-DE" altLang="de-DE"/>
              <a:pPr/>
              <a:t>100</a:t>
            </a:fld>
            <a:endParaRPr lang="de-DE" altLang="de-DE"/>
          </a:p>
        </p:txBody>
      </p:sp>
      <p:sp>
        <p:nvSpPr>
          <p:cNvPr id="39731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56BD381-5D5B-4FEB-9EB7-42F4FC01368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100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73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731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773591833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177A6E2-C9E3-4F2A-94F3-6F24FF7FB018}" type="slidenum">
              <a:rPr lang="de-DE" altLang="de-DE"/>
              <a:pPr/>
              <a:t>101</a:t>
            </a:fld>
            <a:endParaRPr lang="de-DE" altLang="de-DE"/>
          </a:p>
        </p:txBody>
      </p:sp>
      <p:sp>
        <p:nvSpPr>
          <p:cNvPr id="39833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E733DED-933C-4E5D-B10C-8D6C89D4A00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101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83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833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802968255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F8DA92F-9F81-4E9E-8DE1-1AAA1C24A542}" type="slidenum">
              <a:rPr lang="de-DE" altLang="de-DE"/>
              <a:pPr/>
              <a:t>102</a:t>
            </a:fld>
            <a:endParaRPr lang="de-DE" altLang="de-DE"/>
          </a:p>
        </p:txBody>
      </p:sp>
      <p:sp>
        <p:nvSpPr>
          <p:cNvPr id="39936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AEA885A3-9FDA-47DE-B542-CE24683E052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102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93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936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283415550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A122CFB-9C2F-4B2B-B662-861868F664F0}" type="slidenum">
              <a:rPr lang="de-DE" altLang="de-DE"/>
              <a:pPr/>
              <a:t>103</a:t>
            </a:fld>
            <a:endParaRPr lang="de-DE" altLang="de-DE"/>
          </a:p>
        </p:txBody>
      </p:sp>
      <p:sp>
        <p:nvSpPr>
          <p:cNvPr id="40038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36FC619-A443-4931-A157-58074E807FA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103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03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038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208115073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7DF445F-7171-4463-A279-3C5FA07C01A6}" type="slidenum">
              <a:rPr lang="de-DE" altLang="de-DE"/>
              <a:pPr/>
              <a:t>104</a:t>
            </a:fld>
            <a:endParaRPr lang="de-DE" altLang="de-DE"/>
          </a:p>
        </p:txBody>
      </p:sp>
      <p:sp>
        <p:nvSpPr>
          <p:cNvPr id="40140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40DCFF6-70BA-46E9-B398-79724717ADA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104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14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141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4542238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0FF2FC3-D23A-4DE5-9B7C-9B9F6F7F298E}" type="slidenum">
              <a:rPr lang="de-DE" altLang="de-DE"/>
              <a:pPr/>
              <a:t>105</a:t>
            </a:fld>
            <a:endParaRPr lang="de-DE" altLang="de-DE"/>
          </a:p>
        </p:txBody>
      </p:sp>
      <p:sp>
        <p:nvSpPr>
          <p:cNvPr id="40243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ED3BCF6-27E2-49D3-A520-A96CED0BFD8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105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24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243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216946786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533FA45-A5C3-4750-A78B-613667BB37AE}" type="slidenum">
              <a:rPr lang="de-DE" altLang="de-DE"/>
              <a:pPr/>
              <a:t>106</a:t>
            </a:fld>
            <a:endParaRPr lang="de-DE" altLang="de-DE"/>
          </a:p>
        </p:txBody>
      </p:sp>
      <p:sp>
        <p:nvSpPr>
          <p:cNvPr id="40345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76D2943-7F0E-4E4D-9683-ACAF71EF7D5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106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34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345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50216667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75849B5-F752-469E-B205-CD163936EBD1}" type="slidenum">
              <a:rPr lang="de-DE" altLang="de-DE"/>
              <a:pPr/>
              <a:t>107</a:t>
            </a:fld>
            <a:endParaRPr lang="de-DE" altLang="de-DE"/>
          </a:p>
        </p:txBody>
      </p:sp>
      <p:sp>
        <p:nvSpPr>
          <p:cNvPr id="40448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10D3725-1C2F-412B-BBFB-6195780C09D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107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44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448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0414630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690238E-AF93-4C1A-B075-4F6B94A3FC75}" type="slidenum">
              <a:rPr lang="de-DE" altLang="de-DE"/>
              <a:pPr/>
              <a:t>108</a:t>
            </a:fld>
            <a:endParaRPr lang="de-DE" altLang="de-DE"/>
          </a:p>
        </p:txBody>
      </p:sp>
      <p:sp>
        <p:nvSpPr>
          <p:cNvPr id="40550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9A76064-7B6C-4251-9E95-611F1C1CADB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108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55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550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005054331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76D25CE-9252-4F2C-B8EE-E912448ED9B6}" type="slidenum">
              <a:rPr lang="de-DE" altLang="de-DE"/>
              <a:pPr/>
              <a:t>109</a:t>
            </a:fld>
            <a:endParaRPr lang="de-DE" altLang="de-DE"/>
          </a:p>
        </p:txBody>
      </p:sp>
      <p:sp>
        <p:nvSpPr>
          <p:cNvPr id="40652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627BCCE-413A-48DC-B086-5319296DBFD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109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65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653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1200527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D357760-353A-4088-A1BB-EFCC0369D399}" type="slidenum">
              <a:rPr lang="de-DE" altLang="de-DE"/>
              <a:pPr/>
              <a:t>11</a:t>
            </a:fld>
            <a:endParaRPr lang="de-DE" altLang="de-DE"/>
          </a:p>
        </p:txBody>
      </p:sp>
      <p:sp>
        <p:nvSpPr>
          <p:cNvPr id="29798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D3B0D48-36DE-428E-B79F-7E22B51087F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79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798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E110FE7-B976-4F49-917D-5A621145C3AF}" type="slidenum">
              <a:rPr lang="de-DE" altLang="de-DE"/>
              <a:pPr/>
              <a:t>110</a:t>
            </a:fld>
            <a:endParaRPr lang="de-DE" altLang="de-DE"/>
          </a:p>
        </p:txBody>
      </p:sp>
      <p:sp>
        <p:nvSpPr>
          <p:cNvPr id="40755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825619A-FF72-432C-8430-6C6E3CCC71D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110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75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755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94854587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E36FEDA-F200-466F-8CC3-1BAED8D84C41}" type="slidenum">
              <a:rPr lang="de-DE" altLang="de-DE"/>
              <a:pPr/>
              <a:t>111</a:t>
            </a:fld>
            <a:endParaRPr lang="de-DE" altLang="de-DE"/>
          </a:p>
        </p:txBody>
      </p:sp>
      <p:sp>
        <p:nvSpPr>
          <p:cNvPr id="40857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17C3B62-8B91-45F5-A18E-33DE7D007F6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111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85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857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673191053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4CE3B02-B470-4E02-8DDD-3DCC1C5E44E9}" type="slidenum">
              <a:rPr lang="de-DE" altLang="de-DE"/>
              <a:pPr/>
              <a:t>112</a:t>
            </a:fld>
            <a:endParaRPr lang="de-DE" altLang="de-DE"/>
          </a:p>
        </p:txBody>
      </p:sp>
      <p:sp>
        <p:nvSpPr>
          <p:cNvPr id="40960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88C9272-CB0E-47DF-85C5-6206E9C1DCF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112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96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960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357692925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174AE8F-7FF7-4803-A1A0-5934C46A6D60}" type="slidenum">
              <a:rPr lang="de-DE" altLang="de-DE"/>
              <a:pPr/>
              <a:t>113</a:t>
            </a:fld>
            <a:endParaRPr lang="de-DE" altLang="de-DE"/>
          </a:p>
        </p:txBody>
      </p:sp>
      <p:sp>
        <p:nvSpPr>
          <p:cNvPr id="41062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4E09161-A595-4FF5-9CAC-A52A1D10CE1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113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06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062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36110326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EFDED89-0F4C-4686-80D9-B8E31DC6DED6}" type="slidenum">
              <a:rPr lang="de-DE" altLang="de-DE"/>
              <a:pPr/>
              <a:t>114</a:t>
            </a:fld>
            <a:endParaRPr lang="de-DE" altLang="de-DE"/>
          </a:p>
        </p:txBody>
      </p:sp>
      <p:sp>
        <p:nvSpPr>
          <p:cNvPr id="41369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A0E13C5-82DE-4590-AF2B-6DF07D77123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114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36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369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811679837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954FE05-7BC6-45AD-B8AA-9F66107B9E60}" type="slidenum">
              <a:rPr lang="de-DE" altLang="de-DE"/>
              <a:pPr/>
              <a:t>115</a:t>
            </a:fld>
            <a:endParaRPr lang="de-DE" altLang="de-DE"/>
          </a:p>
        </p:txBody>
      </p:sp>
      <p:sp>
        <p:nvSpPr>
          <p:cNvPr id="41164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1EEDF1F-8028-4E5C-9AF3-F4109BD81C1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115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16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165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248599722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0442475-EA0F-4895-B38C-0AEB391CADA7}" type="slidenum">
              <a:rPr lang="de-DE" altLang="de-DE"/>
              <a:pPr/>
              <a:t>116</a:t>
            </a:fld>
            <a:endParaRPr lang="de-DE" altLang="de-DE"/>
          </a:p>
        </p:txBody>
      </p:sp>
      <p:sp>
        <p:nvSpPr>
          <p:cNvPr id="4126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8864348-1A8C-42B5-BFF1-3065F20540C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116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26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267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180432079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06EF2C2-E7B3-48B5-B727-4B67D9D70EED}" type="slidenum">
              <a:rPr lang="de-DE" altLang="de-DE"/>
              <a:pPr/>
              <a:t>117</a:t>
            </a:fld>
            <a:endParaRPr lang="de-DE" altLang="de-DE"/>
          </a:p>
        </p:txBody>
      </p:sp>
      <p:sp>
        <p:nvSpPr>
          <p:cNvPr id="41472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68548F2-BB89-4ACC-AC4F-938446F15EE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117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72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6F039730-4672-4223-8575-17242360273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117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472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472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17B10CA-3D7B-4662-AB81-6432A2B28AED}" type="slidenum">
              <a:rPr lang="de-DE" altLang="de-DE"/>
              <a:pPr/>
              <a:t>118</a:t>
            </a:fld>
            <a:endParaRPr lang="de-DE" altLang="de-DE"/>
          </a:p>
        </p:txBody>
      </p:sp>
      <p:sp>
        <p:nvSpPr>
          <p:cNvPr id="41574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3D63E61-59EC-4753-AAA7-7D677F37682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118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574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09412855-C3E3-4BA1-B0BD-AB0911BCF78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118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574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574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902F1AD-3997-4D9C-8463-673AA8708F94}" type="slidenum">
              <a:rPr lang="de-DE" altLang="de-DE"/>
              <a:pPr/>
              <a:t>119</a:t>
            </a:fld>
            <a:endParaRPr lang="de-DE" altLang="de-DE"/>
          </a:p>
        </p:txBody>
      </p:sp>
      <p:sp>
        <p:nvSpPr>
          <p:cNvPr id="41676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84CCCBF-21A4-4AD0-92E9-4004655802C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119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677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07D81EA-8556-4A5A-BF0A-1234B408D77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119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677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677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8936E8A-B497-46FD-9266-1FA6F4D77DAE}" type="slidenum">
              <a:rPr lang="de-DE" altLang="de-DE"/>
              <a:pPr/>
              <a:t>12</a:t>
            </a:fld>
            <a:endParaRPr lang="de-DE" altLang="de-DE"/>
          </a:p>
        </p:txBody>
      </p:sp>
      <p:sp>
        <p:nvSpPr>
          <p:cNvPr id="29900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4586666-5A17-4140-AB70-EC6FC28D852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90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901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BDCCF50-3C1D-4318-A418-019379CF8C48}" type="slidenum">
              <a:rPr lang="de-DE" altLang="de-DE"/>
              <a:pPr/>
              <a:t>120</a:t>
            </a:fld>
            <a:endParaRPr lang="de-DE" altLang="de-DE"/>
          </a:p>
        </p:txBody>
      </p:sp>
      <p:sp>
        <p:nvSpPr>
          <p:cNvPr id="41779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E4D8AFE-2D49-4E1F-990F-178C248F704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120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779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333AA4E6-F7A4-4DB2-98F0-441BAB803D6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120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779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779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938DC7B-EADA-46F9-8EBE-A019C4964145}" type="slidenum">
              <a:rPr lang="de-DE" altLang="de-DE"/>
              <a:pPr/>
              <a:t>121</a:t>
            </a:fld>
            <a:endParaRPr lang="de-DE" altLang="de-DE"/>
          </a:p>
        </p:txBody>
      </p:sp>
      <p:sp>
        <p:nvSpPr>
          <p:cNvPr id="41881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29016DD-3304-4D19-8BB1-EF9A865C6E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121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81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B9F642CE-9965-4679-B9B5-482844D7C5D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121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881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882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0D3D838-8046-4F24-8D85-AAE0D8C89BB5}" type="slidenum">
              <a:rPr lang="de-DE" altLang="de-DE"/>
              <a:pPr/>
              <a:t>122</a:t>
            </a:fld>
            <a:endParaRPr lang="de-DE" altLang="de-DE"/>
          </a:p>
        </p:txBody>
      </p:sp>
      <p:sp>
        <p:nvSpPr>
          <p:cNvPr id="419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7A20C57-E334-4AF6-B540-6BA01C280D8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122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9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5B12EF3D-6ADB-4A1F-AE7E-C2978569F30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122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9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9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0303EB2-B282-4436-BE69-B82118C4D797}" type="slidenum">
              <a:rPr lang="de-DE" altLang="de-DE"/>
              <a:pPr/>
              <a:t>123</a:t>
            </a:fld>
            <a:endParaRPr lang="de-DE" altLang="de-DE"/>
          </a:p>
        </p:txBody>
      </p:sp>
      <p:sp>
        <p:nvSpPr>
          <p:cNvPr id="42086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AAB89EE4-0E7A-4D1A-9FEF-F49FF38C8C0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123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086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08AF7A69-CB1B-409D-A2F4-6AA07A4BE07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123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086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086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6C5542A-2109-4252-8B55-2B59673DDC4F}" type="slidenum">
              <a:rPr lang="de-DE" altLang="de-DE"/>
              <a:pPr/>
              <a:t>124</a:t>
            </a:fld>
            <a:endParaRPr lang="de-DE" altLang="de-DE"/>
          </a:p>
        </p:txBody>
      </p:sp>
      <p:sp>
        <p:nvSpPr>
          <p:cNvPr id="42188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FA28AFD-F29C-461B-AE43-5C0BF017C7F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124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189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23FE174-C3B3-4CAB-B83B-D460E844645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124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189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189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AB49AB8-4479-4212-A528-AC88EA7650C3}" type="slidenum">
              <a:rPr lang="de-DE" altLang="de-DE"/>
              <a:pPr/>
              <a:t>125</a:t>
            </a:fld>
            <a:endParaRPr lang="de-DE" altLang="de-DE"/>
          </a:p>
        </p:txBody>
      </p:sp>
      <p:sp>
        <p:nvSpPr>
          <p:cNvPr id="42291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0F18E13-3094-4170-9621-BF870FFE6C2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125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291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0278A7D9-E3E4-4FA9-8E7E-FF96844A39F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125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291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291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EDE8C3F-004F-4382-9EDF-43581B5233CB}" type="slidenum">
              <a:rPr lang="de-DE" altLang="de-DE"/>
              <a:pPr/>
              <a:t>126</a:t>
            </a:fld>
            <a:endParaRPr lang="de-DE" altLang="de-DE"/>
          </a:p>
        </p:txBody>
      </p:sp>
      <p:sp>
        <p:nvSpPr>
          <p:cNvPr id="42393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049299E-98A6-4784-A2E3-173FC96F631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126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393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B0B65FBE-2225-4517-891E-E17EFC903F0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126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393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394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CFCD4A2-A420-4C6E-81B3-17172BA54A0D}" type="slidenum">
              <a:rPr lang="de-DE" altLang="de-DE"/>
              <a:pPr/>
              <a:t>127</a:t>
            </a:fld>
            <a:endParaRPr lang="de-DE" altLang="de-DE"/>
          </a:p>
        </p:txBody>
      </p:sp>
      <p:sp>
        <p:nvSpPr>
          <p:cNvPr id="42496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BF7A248-4C59-4B1C-82E7-179787CD38E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127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96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98FAE989-52AC-4B61-9555-B1029A3F8CD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127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496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496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CA879F5-487D-4DEA-B1E4-5C137CB81AB2}" type="slidenum">
              <a:rPr lang="de-DE" altLang="de-DE"/>
              <a:pPr/>
              <a:t>128</a:t>
            </a:fld>
            <a:endParaRPr lang="de-DE" altLang="de-DE"/>
          </a:p>
        </p:txBody>
      </p:sp>
      <p:sp>
        <p:nvSpPr>
          <p:cNvPr id="42598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CBD81DC-583F-409B-80A8-F2921644C16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128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598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89B56ABF-628B-40BC-8BCD-CD2AC2F3E07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128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598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598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5249D19-60E5-4C43-9F09-8589542C7A5D}" type="slidenum">
              <a:rPr lang="de-DE" altLang="de-DE"/>
              <a:pPr/>
              <a:t>129</a:t>
            </a:fld>
            <a:endParaRPr lang="de-DE" altLang="de-DE"/>
          </a:p>
        </p:txBody>
      </p:sp>
      <p:sp>
        <p:nvSpPr>
          <p:cNvPr id="42700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5B53DE4-6243-4126-83B8-100477C1BD3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129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701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CEBD3330-4B26-4323-8329-37ACB59C42E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129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701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701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8C6BD49-F3C8-4030-957D-D7A27F21D55E}" type="slidenum">
              <a:rPr lang="de-DE" altLang="de-DE"/>
              <a:pPr/>
              <a:t>13</a:t>
            </a:fld>
            <a:endParaRPr lang="de-DE" altLang="de-DE"/>
          </a:p>
        </p:txBody>
      </p:sp>
      <p:sp>
        <p:nvSpPr>
          <p:cNvPr id="30105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8CDBDFC-A305-42FD-A4EC-8968C5B25BE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10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105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53909395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1ACE53D-B805-4D2E-BF54-5FA474F19B34}" type="slidenum">
              <a:rPr lang="de-DE" altLang="de-DE"/>
              <a:pPr/>
              <a:t>130</a:t>
            </a:fld>
            <a:endParaRPr lang="de-DE" altLang="de-DE"/>
          </a:p>
        </p:txBody>
      </p:sp>
      <p:sp>
        <p:nvSpPr>
          <p:cNvPr id="42803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C165066-4F26-4A45-8334-63A06E7F1FB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130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803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A8CCD67-DF05-433E-85BA-219B6733911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130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803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803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818BC0B-BA90-4C2C-87F9-611FCB289785}" type="slidenum">
              <a:rPr lang="de-DE" altLang="de-DE"/>
              <a:pPr/>
              <a:t>131</a:t>
            </a:fld>
            <a:endParaRPr lang="de-DE" altLang="de-DE"/>
          </a:p>
        </p:txBody>
      </p:sp>
      <p:sp>
        <p:nvSpPr>
          <p:cNvPr id="42905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A9472B5F-D421-458E-9145-15DE27B5907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131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905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9E86321-DA9D-49FF-BBE9-A30457CAFDE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131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905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906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121CFFE-7431-4339-9DBC-B5D51C8EAC6C}" type="slidenum">
              <a:rPr lang="de-DE" altLang="de-DE"/>
              <a:pPr/>
              <a:t>132</a:t>
            </a:fld>
            <a:endParaRPr lang="de-DE" altLang="de-DE"/>
          </a:p>
        </p:txBody>
      </p:sp>
      <p:sp>
        <p:nvSpPr>
          <p:cNvPr id="43008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9B572D9-C6A5-4C0D-8EBE-C779605F8C1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132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008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CBCE579-7AB0-4CE1-8587-E07089942E1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132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008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008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AA497B0-EA7D-49BC-A92B-9B61EE98DB48}" type="slidenum">
              <a:rPr lang="de-DE" altLang="de-DE"/>
              <a:pPr/>
              <a:t>133</a:t>
            </a:fld>
            <a:endParaRPr lang="de-DE" altLang="de-DE"/>
          </a:p>
        </p:txBody>
      </p:sp>
      <p:sp>
        <p:nvSpPr>
          <p:cNvPr id="43110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971EAAD-CE36-44D6-9E9C-55B4ABB68B0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133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110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7AE91D0-AFFE-4F56-9A98-029338CC41C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133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110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110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E86A569-A6EA-4CB7-960E-2D2DB85FBBFA}" type="slidenum">
              <a:rPr lang="de-DE" altLang="de-DE"/>
              <a:pPr/>
              <a:t>134</a:t>
            </a:fld>
            <a:endParaRPr lang="de-DE" altLang="de-DE"/>
          </a:p>
        </p:txBody>
      </p:sp>
      <p:sp>
        <p:nvSpPr>
          <p:cNvPr id="43212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1B9D529-D59D-4A58-93F9-55A4DB06F81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134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3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174DAD7A-8177-49A4-BA67-966F2FF0CD9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134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213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213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876F041-3760-411F-971F-A977B97B81DE}" type="slidenum">
              <a:rPr lang="de-DE" altLang="de-DE"/>
              <a:pPr/>
              <a:t>135</a:t>
            </a:fld>
            <a:endParaRPr lang="de-DE" altLang="de-DE"/>
          </a:p>
        </p:txBody>
      </p:sp>
      <p:sp>
        <p:nvSpPr>
          <p:cNvPr id="43315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EEF64F-D5C2-47F9-9ECD-66DE449D97B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135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315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D8A4121-0282-46E0-87F4-85B2165EC6F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135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315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315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DC06422-6FC2-4780-8AA0-7F2A35ED6560}" type="slidenum">
              <a:rPr lang="de-DE" altLang="de-DE"/>
              <a:pPr/>
              <a:t>136</a:t>
            </a:fld>
            <a:endParaRPr lang="de-DE" altLang="de-DE"/>
          </a:p>
        </p:txBody>
      </p:sp>
      <p:sp>
        <p:nvSpPr>
          <p:cNvPr id="43417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2144705-3A6A-4BBD-8A19-B5B55AB7DBD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136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417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E54DAFD0-8AA1-4BA9-B72A-7983EC2E79C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136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417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418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64FC44B-C4C0-40DF-B3E4-AE607A714EE6}" type="slidenum">
              <a:rPr lang="de-DE" altLang="de-DE"/>
              <a:pPr/>
              <a:t>137</a:t>
            </a:fld>
            <a:endParaRPr lang="de-DE" altLang="de-DE"/>
          </a:p>
        </p:txBody>
      </p:sp>
      <p:sp>
        <p:nvSpPr>
          <p:cNvPr id="43520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A49CCB9E-B429-46D0-808C-D5B9050D4DF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137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520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22C700B4-F416-4271-BF61-EFB059938AE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137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520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520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DA376C5-8704-498B-8E52-906C595EBEFD}" type="slidenum">
              <a:rPr lang="de-DE" altLang="de-DE"/>
              <a:pPr/>
              <a:t>138</a:t>
            </a:fld>
            <a:endParaRPr lang="de-DE" altLang="de-DE"/>
          </a:p>
        </p:txBody>
      </p:sp>
      <p:sp>
        <p:nvSpPr>
          <p:cNvPr id="43622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DAB33C9-4A3C-4D4C-B13A-11852FCB0BF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138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622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06DFE2E-41CF-4C51-9EE4-E29851EA3E1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138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622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622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8CAFF14-3308-44A7-A5E1-4E14B5DDC554}" type="slidenum">
              <a:rPr lang="de-DE" altLang="de-DE"/>
              <a:pPr/>
              <a:t>139</a:t>
            </a:fld>
            <a:endParaRPr lang="de-DE" altLang="de-DE"/>
          </a:p>
        </p:txBody>
      </p:sp>
      <p:sp>
        <p:nvSpPr>
          <p:cNvPr id="43724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66FF48A-D4BB-431F-99AC-399222522F4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139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725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DEE736F7-D784-4946-B80D-BAA22B24168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139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725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725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F01032D-5F3C-4BD4-9469-EF008AC14D9B}" type="slidenum">
              <a:rPr lang="de-DE" altLang="de-DE"/>
              <a:pPr/>
              <a:t>14</a:t>
            </a:fld>
            <a:endParaRPr lang="de-DE" altLang="de-DE"/>
          </a:p>
        </p:txBody>
      </p:sp>
      <p:sp>
        <p:nvSpPr>
          <p:cNvPr id="30208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B154596-5B43-4840-A9D8-E2426602BCB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20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208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07751666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30993B0-4A36-4CAB-A564-6E1D7B4A798A}" type="slidenum">
              <a:rPr lang="de-DE" altLang="de-DE"/>
              <a:pPr/>
              <a:t>140</a:t>
            </a:fld>
            <a:endParaRPr lang="de-DE" altLang="de-DE"/>
          </a:p>
        </p:txBody>
      </p:sp>
      <p:sp>
        <p:nvSpPr>
          <p:cNvPr id="4382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DE874B1-E5F3-4411-866B-892C7B51E9F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140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827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E8AE00E1-214D-4046-9C38-51B55C266D6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140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827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827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65AF5D9-A64D-493E-BB49-236844504D6C}" type="slidenum">
              <a:rPr lang="de-DE" altLang="de-DE"/>
              <a:pPr/>
              <a:t>141</a:t>
            </a:fld>
            <a:endParaRPr lang="de-DE" altLang="de-DE"/>
          </a:p>
        </p:txBody>
      </p:sp>
      <p:sp>
        <p:nvSpPr>
          <p:cNvPr id="43929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E923DB1-FEFC-46C4-AE3B-24EC3E56576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141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929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EAC6499B-B9C3-4C48-845E-4771B2E7981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141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3929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930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55B28A6-4708-4FAB-99C1-DA9445608CCF}" type="slidenum">
              <a:rPr lang="de-DE" altLang="de-DE"/>
              <a:pPr/>
              <a:t>142</a:t>
            </a:fld>
            <a:endParaRPr lang="de-DE" altLang="de-DE"/>
          </a:p>
        </p:txBody>
      </p:sp>
      <p:sp>
        <p:nvSpPr>
          <p:cNvPr id="44032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B2DB21B-5C95-41A7-8691-C4682E6874E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142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032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13BD12D9-5225-4D70-8EED-BCE5852A4F6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142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032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032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03BC131-9CAD-48A4-ACFF-0BB2B83B1ECE}" type="slidenum">
              <a:rPr lang="de-DE" altLang="de-DE"/>
              <a:pPr/>
              <a:t>143</a:t>
            </a:fld>
            <a:endParaRPr lang="de-DE" altLang="de-DE"/>
          </a:p>
        </p:txBody>
      </p:sp>
      <p:sp>
        <p:nvSpPr>
          <p:cNvPr id="44134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2A555FD-F350-4DB2-A2FF-3158D1C5C8A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143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134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3239CC8-AB02-487B-9392-00A95D62D29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143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134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134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487BF37-9D3A-4FA0-83FC-F450A21F072D}" type="slidenum">
              <a:rPr lang="de-DE" altLang="de-DE"/>
              <a:pPr/>
              <a:t>144</a:t>
            </a:fld>
            <a:endParaRPr lang="de-DE" altLang="de-DE"/>
          </a:p>
        </p:txBody>
      </p:sp>
      <p:sp>
        <p:nvSpPr>
          <p:cNvPr id="44236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E53A294-7AEC-474E-8C04-2381763DBE4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144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237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26822C1-88AA-4D56-B0C2-CE5FF48172B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144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237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237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E383D1A-11A6-42DB-B39A-307DF1A015AD}" type="slidenum">
              <a:rPr lang="de-DE" altLang="de-DE"/>
              <a:pPr/>
              <a:t>145</a:t>
            </a:fld>
            <a:endParaRPr lang="de-DE" altLang="de-DE"/>
          </a:p>
        </p:txBody>
      </p:sp>
      <p:sp>
        <p:nvSpPr>
          <p:cNvPr id="44339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1A85DC7-DA90-4701-BBA2-A14F54A3405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145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339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3A2B3511-74BB-4347-ADEE-8B30E70EE6F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145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339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339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CCC8E98-18E3-4E5F-BB89-976725AB4A27}" type="slidenum">
              <a:rPr lang="de-DE" altLang="de-DE"/>
              <a:pPr/>
              <a:t>146</a:t>
            </a:fld>
            <a:endParaRPr lang="de-DE" altLang="de-DE"/>
          </a:p>
        </p:txBody>
      </p:sp>
      <p:sp>
        <p:nvSpPr>
          <p:cNvPr id="44441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C2F1F3E-53C1-4F0B-AF0B-6800B45CD37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146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441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0EA51CD5-B582-43E1-8EA1-7A2FCFF267A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146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441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442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684B836-2F7F-49A2-A767-1C7CDEA1B63B}" type="slidenum">
              <a:rPr lang="de-DE" altLang="de-DE"/>
              <a:pPr/>
              <a:t>147</a:t>
            </a:fld>
            <a:endParaRPr lang="de-DE" altLang="de-DE"/>
          </a:p>
        </p:txBody>
      </p:sp>
      <p:sp>
        <p:nvSpPr>
          <p:cNvPr id="4454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AFD091B-453B-4024-A35F-58E7A6CC909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147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54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D2F67DE4-008E-449F-9987-A8918EDD305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147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54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54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466FB8F-7CCC-4CF6-89C9-FD346824E43A}" type="slidenum">
              <a:rPr lang="de-DE" altLang="de-DE"/>
              <a:pPr/>
              <a:t>148</a:t>
            </a:fld>
            <a:endParaRPr lang="de-DE" altLang="de-DE"/>
          </a:p>
        </p:txBody>
      </p:sp>
      <p:sp>
        <p:nvSpPr>
          <p:cNvPr id="44646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A1BFB60-6921-494A-91BE-F6FC070877A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148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646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D803CCF7-2CB9-4E07-8713-26C6714CFC6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148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646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646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ABAA0BD-605C-4AD4-8D11-0140B819BAEA}" type="slidenum">
              <a:rPr lang="de-DE" altLang="de-DE"/>
              <a:pPr/>
              <a:t>149</a:t>
            </a:fld>
            <a:endParaRPr lang="de-DE" altLang="de-DE"/>
          </a:p>
        </p:txBody>
      </p:sp>
      <p:sp>
        <p:nvSpPr>
          <p:cNvPr id="44748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F464082-E6F2-4028-8681-B3895A1D963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149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749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9444A9F9-A4EE-4D12-A14D-F90F6F445C7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149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749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749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CF0E13D-AF61-4822-8F46-F8E2421B9060}" type="slidenum">
              <a:rPr lang="de-DE" altLang="de-DE"/>
              <a:pPr/>
              <a:t>15</a:t>
            </a:fld>
            <a:endParaRPr lang="de-DE" altLang="de-DE"/>
          </a:p>
        </p:txBody>
      </p:sp>
      <p:sp>
        <p:nvSpPr>
          <p:cNvPr id="30310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D01FB61-FE8C-4FBD-861C-C2D3787AF2B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31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310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209087419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8967E86-A205-4865-B5A8-2BD85BF3E204}" type="slidenum">
              <a:rPr lang="de-DE" altLang="de-DE"/>
              <a:pPr/>
              <a:t>150</a:t>
            </a:fld>
            <a:endParaRPr lang="de-DE" altLang="de-DE"/>
          </a:p>
        </p:txBody>
      </p:sp>
      <p:sp>
        <p:nvSpPr>
          <p:cNvPr id="44851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DE1FE9E-9619-4D0A-8871-1A415647B19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150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851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BB86CE95-8FF4-49B5-A8DB-F2038BD919E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150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851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851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3C80C8D-0201-451B-8408-15053FE4FD04}" type="slidenum">
              <a:rPr lang="de-DE" altLang="de-DE"/>
              <a:pPr/>
              <a:t>151</a:t>
            </a:fld>
            <a:endParaRPr lang="de-DE" altLang="de-DE"/>
          </a:p>
        </p:txBody>
      </p:sp>
      <p:sp>
        <p:nvSpPr>
          <p:cNvPr id="44953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FFF98401-50B1-403C-85C9-05E9A1D0A92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151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953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6C4CC9AF-8C4D-4254-8834-D0AC020A0DA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151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953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954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9EEB93F-EE52-4EBF-97B5-13D34A5D2D85}" type="slidenum">
              <a:rPr lang="de-DE" altLang="de-DE"/>
              <a:pPr/>
              <a:t>152</a:t>
            </a:fld>
            <a:endParaRPr lang="de-DE" altLang="de-DE"/>
          </a:p>
        </p:txBody>
      </p:sp>
      <p:sp>
        <p:nvSpPr>
          <p:cNvPr id="45056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834AEE2-881F-4248-976B-6F6C8052BE7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152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056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2D70A36-9EC8-4ECA-98EB-DF27BB04EC8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152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056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056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51794C9-4624-4195-8596-D8C494C51FCC}" type="slidenum">
              <a:rPr lang="de-DE" altLang="de-DE"/>
              <a:pPr/>
              <a:t>153</a:t>
            </a:fld>
            <a:endParaRPr lang="de-DE" altLang="de-DE"/>
          </a:p>
        </p:txBody>
      </p:sp>
      <p:sp>
        <p:nvSpPr>
          <p:cNvPr id="45158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3A77207-EF87-4C54-8FEF-3644069FCEC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153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158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0E02E937-1FC4-49AC-BA12-F6E40C94F70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153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158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158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4A54773-FE3C-4CD1-ACE5-935975770AB2}" type="slidenum">
              <a:rPr lang="de-DE" altLang="de-DE"/>
              <a:pPr/>
              <a:t>154</a:t>
            </a:fld>
            <a:endParaRPr lang="de-DE" altLang="de-DE"/>
          </a:p>
        </p:txBody>
      </p:sp>
      <p:sp>
        <p:nvSpPr>
          <p:cNvPr id="45260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73E572A-0035-48FA-B494-364F1E289DE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154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261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39F934E-2665-4813-93CD-7B180EDC61D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154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261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261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E9090D7-1F4A-4333-A82D-641B11BD952B}" type="slidenum">
              <a:rPr lang="de-DE" altLang="de-DE"/>
              <a:pPr/>
              <a:t>155</a:t>
            </a:fld>
            <a:endParaRPr lang="de-DE" altLang="de-DE"/>
          </a:p>
        </p:txBody>
      </p:sp>
      <p:sp>
        <p:nvSpPr>
          <p:cNvPr id="45363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223D0E6-68A4-47CB-B54D-BAC3CD4E684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155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36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363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66BAC38-B6AB-481A-8653-FD9AD6126DB5}" type="slidenum">
              <a:rPr lang="de-DE" altLang="de-DE"/>
              <a:pPr/>
              <a:t>156</a:t>
            </a:fld>
            <a:endParaRPr lang="de-DE" altLang="de-DE"/>
          </a:p>
        </p:txBody>
      </p:sp>
      <p:sp>
        <p:nvSpPr>
          <p:cNvPr id="45465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F40667D-B5D3-4CCA-B2F0-F85F93109E6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156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46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465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AA87984-AB8D-4A80-AF3A-03C78D9ABEA7}" type="slidenum">
              <a:rPr lang="de-DE" altLang="de-DE"/>
              <a:pPr/>
              <a:t>157</a:t>
            </a:fld>
            <a:endParaRPr lang="de-DE" altLang="de-DE"/>
          </a:p>
        </p:txBody>
      </p:sp>
      <p:sp>
        <p:nvSpPr>
          <p:cNvPr id="45568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B938FA1-8A5F-498C-9700-C22B4425E10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157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568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3F2F7237-E442-4431-8708-FCC4D9BAD8C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157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568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568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374AC15-2569-4E5E-AB90-C33C7E9C9F60}" type="slidenum">
              <a:rPr lang="de-DE" altLang="de-DE"/>
              <a:pPr/>
              <a:t>158</a:t>
            </a:fld>
            <a:endParaRPr lang="de-DE" altLang="de-DE"/>
          </a:p>
        </p:txBody>
      </p:sp>
      <p:sp>
        <p:nvSpPr>
          <p:cNvPr id="45670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9AE91D3-6533-492E-9348-E85A575B1FE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158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670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400443EE-E9A6-4887-ACEB-451E6F254D3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158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670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670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4A81A86-61A6-4785-BCD2-D2AE9D09C753}" type="slidenum">
              <a:rPr lang="de-DE" altLang="de-DE"/>
              <a:pPr/>
              <a:t>159</a:t>
            </a:fld>
            <a:endParaRPr lang="de-DE" altLang="de-DE"/>
          </a:p>
        </p:txBody>
      </p:sp>
      <p:sp>
        <p:nvSpPr>
          <p:cNvPr id="45772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562BB3F-843A-4CE1-94AD-4EAEC7CB7E9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159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773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8C473BCE-B978-4382-9477-4C0CBE810E6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159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773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773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08FBACC-CE6B-42AD-9FE3-8FF23BB4E138}" type="slidenum">
              <a:rPr lang="de-DE" altLang="de-DE"/>
              <a:pPr/>
              <a:t>16</a:t>
            </a:fld>
            <a:endParaRPr lang="de-DE" altLang="de-DE"/>
          </a:p>
        </p:txBody>
      </p:sp>
      <p:sp>
        <p:nvSpPr>
          <p:cNvPr id="30412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41D094B-5FAE-49FF-BC01-56E5844F531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41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413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182973402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D6AD32E-529D-4CC5-AC04-8E9E73A8CC2C}" type="slidenum">
              <a:rPr lang="de-DE" altLang="de-DE"/>
              <a:pPr/>
              <a:t>160</a:t>
            </a:fld>
            <a:endParaRPr lang="de-DE" altLang="de-DE"/>
          </a:p>
        </p:txBody>
      </p:sp>
      <p:sp>
        <p:nvSpPr>
          <p:cNvPr id="45875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AC00DCE-8A75-4984-9AE6-ABA7C107228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160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875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6C468ABA-DE7F-46B6-8C73-C2D81510E47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160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875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875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F672C92-804F-4D96-A192-00DAFC26C4F3}" type="slidenum">
              <a:rPr lang="de-DE" altLang="de-DE"/>
              <a:pPr/>
              <a:t>161</a:t>
            </a:fld>
            <a:endParaRPr lang="de-DE" altLang="de-DE"/>
          </a:p>
        </p:txBody>
      </p:sp>
      <p:sp>
        <p:nvSpPr>
          <p:cNvPr id="45977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29CC8C7-89CD-4BBE-B497-27B4C16875C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161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977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52AFAB88-B532-4D1D-BB65-32871E6ED18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161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977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978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1B9B829-DF7E-481C-B994-F1902EF94263}" type="slidenum">
              <a:rPr lang="de-DE" altLang="de-DE"/>
              <a:pPr/>
              <a:t>162</a:t>
            </a:fld>
            <a:endParaRPr lang="de-DE" altLang="de-DE"/>
          </a:p>
        </p:txBody>
      </p:sp>
      <p:sp>
        <p:nvSpPr>
          <p:cNvPr id="46080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6997850-15D1-4D73-8505-DF67A58285E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162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080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67C35B69-FB6C-438F-B19A-F092936ECC1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162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080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080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FA05734-FA6A-44A3-A5C2-3739C8228634}" type="slidenum">
              <a:rPr lang="de-DE" altLang="de-DE"/>
              <a:pPr/>
              <a:t>163</a:t>
            </a:fld>
            <a:endParaRPr lang="de-DE" altLang="de-DE"/>
          </a:p>
        </p:txBody>
      </p:sp>
      <p:sp>
        <p:nvSpPr>
          <p:cNvPr id="46182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D888613-6DB0-44F6-BD4C-BFD134D88A3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163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182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6A02F2CC-68FC-4056-90DC-2C651F6287A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163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182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182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7A8B00C-8EAB-45FA-B197-539B3C453B02}" type="slidenum">
              <a:rPr lang="de-DE" altLang="de-DE"/>
              <a:pPr/>
              <a:t>164</a:t>
            </a:fld>
            <a:endParaRPr lang="de-DE" altLang="de-DE"/>
          </a:p>
        </p:txBody>
      </p:sp>
      <p:sp>
        <p:nvSpPr>
          <p:cNvPr id="46284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7709674-EB1C-4182-8016-A8B58FE62F1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164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285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0B49D690-3CB8-4591-BDAC-6041818F976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164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285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285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EAF4B2D-4C45-4C35-BCCA-FAE6E4A9AE74}" type="slidenum">
              <a:rPr lang="de-DE" altLang="de-DE"/>
              <a:pPr/>
              <a:t>165</a:t>
            </a:fld>
            <a:endParaRPr lang="de-DE" altLang="de-DE"/>
          </a:p>
        </p:txBody>
      </p:sp>
      <p:sp>
        <p:nvSpPr>
          <p:cNvPr id="4638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C61A632-920B-4462-A195-1A632ECD435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165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387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33CC309-148D-4E31-9DE2-BD93D293E5F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165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387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387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A5E9E4F-0153-4B26-956C-21A524F27E65}" type="slidenum">
              <a:rPr lang="de-DE" altLang="de-DE"/>
              <a:pPr/>
              <a:t>166</a:t>
            </a:fld>
            <a:endParaRPr lang="de-DE" altLang="de-DE"/>
          </a:p>
        </p:txBody>
      </p:sp>
      <p:sp>
        <p:nvSpPr>
          <p:cNvPr id="46489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B1AEA7A-BC36-4C1C-BA42-830205B264A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166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489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51631DC2-19CF-427F-A023-5A41450AD91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166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489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490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8DEBA04-83BD-4DBD-8608-9EBC443CF603}" type="slidenum">
              <a:rPr lang="de-DE" altLang="de-DE"/>
              <a:pPr/>
              <a:t>167</a:t>
            </a:fld>
            <a:endParaRPr lang="de-DE" altLang="de-DE"/>
          </a:p>
        </p:txBody>
      </p:sp>
      <p:sp>
        <p:nvSpPr>
          <p:cNvPr id="46592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879DC45-955B-4F96-BDA2-7D3C65E5F40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167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592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39D5820B-F413-4AAA-BC8F-222C8D42F3E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167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592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592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0AE4803-AA9F-4A23-B9C7-B77AD08A09A2}" type="slidenum">
              <a:rPr lang="de-DE" altLang="de-DE"/>
              <a:pPr/>
              <a:t>168</a:t>
            </a:fld>
            <a:endParaRPr lang="de-DE" altLang="de-DE"/>
          </a:p>
        </p:txBody>
      </p:sp>
      <p:sp>
        <p:nvSpPr>
          <p:cNvPr id="46694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8829C79-5017-4A9A-8542-3681BA403A3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168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694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0AD6A78B-CE00-4EAD-AD4E-3777601BAB6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168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694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694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E7D0FB9-7C4A-4C32-BD2A-7DAFDDC6F62F}" type="slidenum">
              <a:rPr lang="de-DE" altLang="de-DE"/>
              <a:pPr/>
              <a:t>169</a:t>
            </a:fld>
            <a:endParaRPr lang="de-DE" altLang="de-DE"/>
          </a:p>
        </p:txBody>
      </p:sp>
      <p:sp>
        <p:nvSpPr>
          <p:cNvPr id="46796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C8FF92E-C978-42CB-8FC9-44A4A965715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169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797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0ED5BC2A-49B8-470C-B4AD-75A3357EE30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169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797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797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C57BFA7-09F6-428C-A737-D58FBD61143D}" type="slidenum">
              <a:rPr lang="de-DE" altLang="de-DE"/>
              <a:pPr/>
              <a:t>17</a:t>
            </a:fld>
            <a:endParaRPr lang="de-DE" altLang="de-DE"/>
          </a:p>
        </p:txBody>
      </p:sp>
      <p:sp>
        <p:nvSpPr>
          <p:cNvPr id="30515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171A3E0-DDFF-4746-8E09-42C43AEF06C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51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515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377495522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F4695E5-3CF4-46D2-B8C4-A22463526866}" type="slidenum">
              <a:rPr lang="de-DE" altLang="de-DE"/>
              <a:pPr/>
              <a:t>170</a:t>
            </a:fld>
            <a:endParaRPr lang="de-DE" altLang="de-DE"/>
          </a:p>
        </p:txBody>
      </p:sp>
      <p:sp>
        <p:nvSpPr>
          <p:cNvPr id="46899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6B1955D-120E-4A7B-B765-24989B1B2B6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170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899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1F2F11E0-F3BC-47F1-AEDF-25DC4253C58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170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899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899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7DF119F-B66B-4E6B-8BA5-91A9C312CFDF}" type="slidenum">
              <a:rPr lang="de-DE" altLang="de-DE"/>
              <a:pPr/>
              <a:t>171</a:t>
            </a:fld>
            <a:endParaRPr lang="de-DE" altLang="de-DE"/>
          </a:p>
        </p:txBody>
      </p:sp>
      <p:sp>
        <p:nvSpPr>
          <p:cNvPr id="47001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B7FA855-CE83-4956-9C31-200AC49A6F8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171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001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B56F6AA2-69E0-4E39-A5DE-578317E737B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171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001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002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29D7380-E10B-4D54-BA52-782982BD99AE}" type="slidenum">
              <a:rPr lang="de-DE" altLang="de-DE"/>
              <a:pPr/>
              <a:t>172</a:t>
            </a:fld>
            <a:endParaRPr lang="de-DE" altLang="de-DE"/>
          </a:p>
        </p:txBody>
      </p:sp>
      <p:sp>
        <p:nvSpPr>
          <p:cNvPr id="4710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87C428B-BED8-465D-970D-4A365F1EB11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172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10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6D3411D8-7C58-4C17-B280-39006F78DA7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172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10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10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FBFBEF3-D1AD-4B29-900C-7034894EB744}" type="slidenum">
              <a:rPr lang="de-DE" altLang="de-DE"/>
              <a:pPr/>
              <a:t>173</a:t>
            </a:fld>
            <a:endParaRPr lang="de-DE" altLang="de-DE"/>
          </a:p>
        </p:txBody>
      </p:sp>
      <p:sp>
        <p:nvSpPr>
          <p:cNvPr id="47206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B38C621-6720-43FD-B71A-4B063EE7122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173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206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B14CD75D-27FC-448F-BCF2-8DC6163C386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173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206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206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7FD0C49-B632-42C1-9FB7-B93D3F6F7C69}" type="slidenum">
              <a:rPr lang="de-DE" altLang="de-DE"/>
              <a:pPr/>
              <a:t>174</a:t>
            </a:fld>
            <a:endParaRPr lang="de-DE" altLang="de-DE"/>
          </a:p>
        </p:txBody>
      </p:sp>
      <p:sp>
        <p:nvSpPr>
          <p:cNvPr id="47308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572B498-9E52-4496-BE87-96261EC9BAF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174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309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3C5CF057-D6E9-40D3-B27D-D11D945EF0B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174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309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309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DD33052-DFB5-42FD-84C1-B23E39B708DC}" type="slidenum">
              <a:rPr lang="de-DE" altLang="de-DE"/>
              <a:pPr/>
              <a:t>175</a:t>
            </a:fld>
            <a:endParaRPr lang="de-DE" altLang="de-DE"/>
          </a:p>
        </p:txBody>
      </p:sp>
      <p:sp>
        <p:nvSpPr>
          <p:cNvPr id="47411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BC66B4D-75D5-4B9E-AF42-F96B16FDE75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175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41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411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DC33223-F52C-4E3F-BFE1-D82DF65F6A7F}" type="slidenum">
              <a:rPr lang="de-DE" altLang="de-DE"/>
              <a:pPr/>
              <a:t>176</a:t>
            </a:fld>
            <a:endParaRPr lang="de-DE" altLang="de-DE"/>
          </a:p>
        </p:txBody>
      </p:sp>
      <p:sp>
        <p:nvSpPr>
          <p:cNvPr id="47513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7194193-759E-43B8-80CD-66D134F3643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176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51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513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958209565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AF3148D-8707-4111-816D-C1C74C92467D}" type="slidenum">
              <a:rPr lang="de-DE" altLang="de-DE"/>
              <a:pPr/>
              <a:t>177</a:t>
            </a:fld>
            <a:endParaRPr lang="de-DE" altLang="de-DE"/>
          </a:p>
        </p:txBody>
      </p:sp>
      <p:sp>
        <p:nvSpPr>
          <p:cNvPr id="47616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F5153597-62B4-4684-8DE2-4D45EE1256F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177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61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616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21602881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867669E-0550-4693-B41A-799FE23C9CBB}" type="slidenum">
              <a:rPr lang="de-DE" altLang="de-DE"/>
              <a:pPr/>
              <a:t>178</a:t>
            </a:fld>
            <a:endParaRPr lang="de-DE" altLang="de-DE"/>
          </a:p>
        </p:txBody>
      </p:sp>
      <p:sp>
        <p:nvSpPr>
          <p:cNvPr id="47718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512DF81-DE55-4465-8537-38A51EC35D6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178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71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718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226248552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2C66A2F-8DA5-4AFB-B055-D83488EC6F7B}" type="slidenum">
              <a:rPr lang="de-DE" altLang="de-DE"/>
              <a:pPr/>
              <a:t>179</a:t>
            </a:fld>
            <a:endParaRPr lang="de-DE" altLang="de-DE"/>
          </a:p>
        </p:txBody>
      </p:sp>
      <p:sp>
        <p:nvSpPr>
          <p:cNvPr id="47820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30A0E62-2798-4951-95EC-D69AEFE3763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179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82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821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8688057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981DEA8-60A8-4017-A9A4-803B944ECA6F}" type="slidenum">
              <a:rPr lang="de-DE" altLang="de-DE"/>
              <a:pPr/>
              <a:t>18</a:t>
            </a:fld>
            <a:endParaRPr lang="de-DE" altLang="de-DE"/>
          </a:p>
        </p:txBody>
      </p:sp>
      <p:sp>
        <p:nvSpPr>
          <p:cNvPr id="30617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ECA1BAA-8909-4722-85FE-3E0DDFA831F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61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617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038116850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68B1D33-3826-45C1-BA83-B9A7D8635F2F}" type="slidenum">
              <a:rPr lang="de-DE" altLang="de-DE"/>
              <a:pPr/>
              <a:t>180</a:t>
            </a:fld>
            <a:endParaRPr lang="de-DE" altLang="de-DE"/>
          </a:p>
        </p:txBody>
      </p:sp>
      <p:sp>
        <p:nvSpPr>
          <p:cNvPr id="47923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CBB0D55-2F2E-40A1-B941-B3030A083F8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180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92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923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118182073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54EBCC9-EE68-4367-BDF0-13A368231987}" type="slidenum">
              <a:rPr lang="de-DE" altLang="de-DE"/>
              <a:pPr/>
              <a:t>181</a:t>
            </a:fld>
            <a:endParaRPr lang="de-DE" altLang="de-DE"/>
          </a:p>
        </p:txBody>
      </p:sp>
      <p:sp>
        <p:nvSpPr>
          <p:cNvPr id="48025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52DEADD-8010-4421-B7BD-8A556FA45CC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181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02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025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691222817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7770811-47B4-46EA-9860-278D721173E5}" type="slidenum">
              <a:rPr lang="de-DE" altLang="de-DE"/>
              <a:pPr/>
              <a:t>182</a:t>
            </a:fld>
            <a:endParaRPr lang="de-DE" altLang="de-DE"/>
          </a:p>
        </p:txBody>
      </p:sp>
      <p:sp>
        <p:nvSpPr>
          <p:cNvPr id="48128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13795B6-A555-4702-B7F4-0B9DFD161EB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182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12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128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096232788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8DD7075-E5E5-4D58-B3CD-C09B53924E6A}" type="slidenum">
              <a:rPr lang="de-DE" altLang="de-DE"/>
              <a:pPr/>
              <a:t>183</a:t>
            </a:fld>
            <a:endParaRPr lang="de-DE" altLang="de-DE"/>
          </a:p>
        </p:txBody>
      </p:sp>
      <p:sp>
        <p:nvSpPr>
          <p:cNvPr id="48230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F99971B3-09F4-4F28-9970-227F6FEFD1C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183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23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230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152441405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F9EBE12-020F-47B8-96B5-B6C051915AB2}" type="slidenum">
              <a:rPr lang="de-DE" altLang="de-DE"/>
              <a:pPr/>
              <a:t>184</a:t>
            </a:fld>
            <a:endParaRPr lang="de-DE" altLang="de-DE"/>
          </a:p>
        </p:txBody>
      </p:sp>
      <p:sp>
        <p:nvSpPr>
          <p:cNvPr id="48332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34B37A2-85A0-466C-84BD-F28C566DD97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184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33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333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130737244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E3515AA-D113-4311-963A-370CCE81572C}" type="slidenum">
              <a:rPr lang="de-DE" altLang="de-DE"/>
              <a:pPr/>
              <a:t>185</a:t>
            </a:fld>
            <a:endParaRPr lang="de-DE" altLang="de-DE"/>
          </a:p>
        </p:txBody>
      </p:sp>
      <p:sp>
        <p:nvSpPr>
          <p:cNvPr id="48435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AB3C5F0E-D7D7-4A05-B090-AB534CA2D1B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185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43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435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184478842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97B4224-6027-4295-A2AA-8C0308B3F5FE}" type="slidenum">
              <a:rPr lang="de-DE" altLang="de-DE"/>
              <a:pPr/>
              <a:t>186</a:t>
            </a:fld>
            <a:endParaRPr lang="de-DE" altLang="de-DE"/>
          </a:p>
        </p:txBody>
      </p:sp>
      <p:sp>
        <p:nvSpPr>
          <p:cNvPr id="48537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FD6EEAF-DF1A-4B03-8955-934A370F09F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186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53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537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205034823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376F31A-92CD-484A-8E70-F7376CE7BC00}" type="slidenum">
              <a:rPr lang="de-DE" altLang="de-DE"/>
              <a:pPr/>
              <a:t>187</a:t>
            </a:fld>
            <a:endParaRPr lang="de-DE" altLang="de-DE"/>
          </a:p>
        </p:txBody>
      </p:sp>
      <p:sp>
        <p:nvSpPr>
          <p:cNvPr id="48640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1AE3D3F-75AE-456C-B551-4DE6BE70A3D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187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64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640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867816941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D99F65D-E2F0-4573-B117-80797ADAB29B}" type="slidenum">
              <a:rPr lang="de-DE" altLang="de-DE"/>
              <a:pPr/>
              <a:t>188</a:t>
            </a:fld>
            <a:endParaRPr lang="de-DE" altLang="de-DE"/>
          </a:p>
        </p:txBody>
      </p:sp>
      <p:sp>
        <p:nvSpPr>
          <p:cNvPr id="48742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699ED1D-6863-451C-8185-0576A3801B6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188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74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742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681223109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06699B6-8744-43A9-9AEB-0CB126D32109}" type="slidenum">
              <a:rPr lang="de-DE" altLang="de-DE"/>
              <a:pPr/>
              <a:t>189</a:t>
            </a:fld>
            <a:endParaRPr lang="de-DE" altLang="de-DE"/>
          </a:p>
        </p:txBody>
      </p:sp>
      <p:sp>
        <p:nvSpPr>
          <p:cNvPr id="48844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D62B080-014D-4AA2-BE4E-EB8BE2D8480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189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84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845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37965634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F3E3F42-56C9-4CB9-923E-1283FB7E0194}" type="slidenum">
              <a:rPr lang="de-DE" altLang="de-DE"/>
              <a:pPr/>
              <a:t>19</a:t>
            </a:fld>
            <a:endParaRPr lang="de-DE" altLang="de-DE"/>
          </a:p>
        </p:txBody>
      </p:sp>
      <p:sp>
        <p:nvSpPr>
          <p:cNvPr id="30720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F146C39-85A2-4A67-95F5-C02C89DACD0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72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0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271875507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A0580B0-FD0D-4D05-8265-678B25F4E1E3}" type="slidenum">
              <a:rPr lang="de-DE" altLang="de-DE"/>
              <a:pPr/>
              <a:t>190</a:t>
            </a:fld>
            <a:endParaRPr lang="de-DE" altLang="de-DE"/>
          </a:p>
        </p:txBody>
      </p:sp>
      <p:sp>
        <p:nvSpPr>
          <p:cNvPr id="4894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6ED9FF9-ABC4-49B5-B23A-C2749B9C35B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190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94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947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043896289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FC16115-9EDA-4B8B-A473-2A2F96116B18}" type="slidenum">
              <a:rPr lang="de-DE" altLang="de-DE"/>
              <a:pPr/>
              <a:t>191</a:t>
            </a:fld>
            <a:endParaRPr lang="de-DE" altLang="de-DE"/>
          </a:p>
        </p:txBody>
      </p:sp>
      <p:sp>
        <p:nvSpPr>
          <p:cNvPr id="49049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47B0252-F530-4262-A558-E3D287AA02C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191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04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049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416377960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95E7147-4F6F-497E-A406-32DD707A06F4}" type="slidenum">
              <a:rPr lang="de-DE" altLang="de-DE"/>
              <a:pPr/>
              <a:t>192</a:t>
            </a:fld>
            <a:endParaRPr lang="de-DE" altLang="de-DE"/>
          </a:p>
        </p:txBody>
      </p:sp>
      <p:sp>
        <p:nvSpPr>
          <p:cNvPr id="49152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CD8F28F-61EB-48CB-A3DE-BB312B440DA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192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15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152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054885430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00AF51F-AD0A-47DA-AF99-264E94AA2815}" type="slidenum">
              <a:rPr lang="de-DE" altLang="de-DE"/>
              <a:pPr/>
              <a:t>193</a:t>
            </a:fld>
            <a:endParaRPr lang="de-DE" altLang="de-DE"/>
          </a:p>
        </p:txBody>
      </p:sp>
      <p:sp>
        <p:nvSpPr>
          <p:cNvPr id="49254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0457063-0514-4B02-832E-46661A52E38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193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25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254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425523423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F857F7B-97B4-4370-8777-182DEDC722C1}" type="slidenum">
              <a:rPr lang="de-DE" altLang="de-DE"/>
              <a:pPr/>
              <a:t>194</a:t>
            </a:fld>
            <a:endParaRPr lang="de-DE" altLang="de-DE"/>
          </a:p>
        </p:txBody>
      </p:sp>
      <p:sp>
        <p:nvSpPr>
          <p:cNvPr id="49356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95BE5C2-11D2-4FD3-B1E7-1B7DAA7BEC5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194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35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357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40403507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FA82F3E-6D02-4A52-ABFD-19106DEC8484}" type="slidenum">
              <a:rPr lang="de-DE" altLang="de-DE"/>
              <a:pPr/>
              <a:t>195</a:t>
            </a:fld>
            <a:endParaRPr lang="de-DE" altLang="de-DE"/>
          </a:p>
        </p:txBody>
      </p:sp>
      <p:sp>
        <p:nvSpPr>
          <p:cNvPr id="49459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3B4E31B-6D93-4279-A380-A2AD9D25402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195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45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459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111127715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AC2B0D3-63B9-47D5-83F7-743DEABC9B3C}" type="slidenum">
              <a:rPr lang="de-DE" altLang="de-DE"/>
              <a:pPr/>
              <a:t>196</a:t>
            </a:fld>
            <a:endParaRPr lang="de-DE" altLang="de-DE"/>
          </a:p>
        </p:txBody>
      </p:sp>
      <p:sp>
        <p:nvSpPr>
          <p:cNvPr id="49561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1C59BEB-9A18-4B84-972B-D7A3539D052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196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56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561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326623934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F10A445-55C4-4B3D-BB27-696A76960822}" type="slidenum">
              <a:rPr lang="de-DE" altLang="de-DE"/>
              <a:pPr/>
              <a:t>197</a:t>
            </a:fld>
            <a:endParaRPr lang="de-DE" altLang="de-DE"/>
          </a:p>
        </p:txBody>
      </p:sp>
      <p:sp>
        <p:nvSpPr>
          <p:cNvPr id="4966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BD1B8B6-692F-4B57-9497-5CD0545AB0D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197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66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664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21432027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737AF6A-3476-452F-AF8F-BD6654E55153}" type="slidenum">
              <a:rPr lang="de-DE" altLang="de-DE"/>
              <a:pPr/>
              <a:t>198</a:t>
            </a:fld>
            <a:endParaRPr lang="de-DE" altLang="de-DE"/>
          </a:p>
        </p:txBody>
      </p:sp>
      <p:sp>
        <p:nvSpPr>
          <p:cNvPr id="49766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6964E5A-0A28-4D22-9E83-A6D07CC9053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198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76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766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32837698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E37AEA8-EDEF-4AF0-8143-4D244F4640B4}" type="slidenum">
              <a:rPr lang="de-DE" altLang="de-DE"/>
              <a:pPr/>
              <a:t>199</a:t>
            </a:fld>
            <a:endParaRPr lang="de-DE" altLang="de-DE"/>
          </a:p>
        </p:txBody>
      </p:sp>
      <p:sp>
        <p:nvSpPr>
          <p:cNvPr id="49868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0F8A7B-0AFB-4A8F-87D9-6B3E1F6CD94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199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86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869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9317848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792D74D-011F-416A-96AF-AE35940100F6}" type="slidenum">
              <a:rPr lang="de-DE" altLang="de-DE"/>
              <a:pPr/>
              <a:t>2</a:t>
            </a:fld>
            <a:endParaRPr lang="de-DE" altLang="de-DE"/>
          </a:p>
        </p:txBody>
      </p:sp>
      <p:sp>
        <p:nvSpPr>
          <p:cNvPr id="28876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A46E8AB8-B613-42F2-A589-89BA07D85D2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87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877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 dirty="0"/>
          </a:p>
        </p:txBody>
      </p:sp>
    </p:spTree>
    <p:extLst>
      <p:ext uri="{BB962C8B-B14F-4D97-AF65-F5344CB8AC3E}">
        <p14:creationId xmlns:p14="http://schemas.microsoft.com/office/powerpoint/2010/main" val="296833597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1E2A785-8814-41CA-8C66-D778D14D2FFF}" type="slidenum">
              <a:rPr lang="de-DE" altLang="de-DE"/>
              <a:pPr/>
              <a:t>20</a:t>
            </a:fld>
            <a:endParaRPr lang="de-DE" altLang="de-DE"/>
          </a:p>
        </p:txBody>
      </p:sp>
      <p:sp>
        <p:nvSpPr>
          <p:cNvPr id="30924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40E9C19-25AA-4D14-8F10-27EDCF939CF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92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925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887645941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0DD7C98-6734-43D9-BBCA-F6824BE5A66E}" type="slidenum">
              <a:rPr lang="de-DE" altLang="de-DE"/>
              <a:pPr/>
              <a:t>200</a:t>
            </a:fld>
            <a:endParaRPr lang="de-DE" altLang="de-DE"/>
          </a:p>
        </p:txBody>
      </p:sp>
      <p:sp>
        <p:nvSpPr>
          <p:cNvPr id="49971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2775090-72DF-4E9B-A9C0-5B0C2DD730A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200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97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971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214437342"/>
      </p:ext>
    </p:extLst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D7378C0-1441-4B2D-8D88-0BCC9BFF6C63}" type="slidenum">
              <a:rPr lang="de-DE" altLang="de-DE"/>
              <a:pPr/>
              <a:t>201</a:t>
            </a:fld>
            <a:endParaRPr lang="de-DE" altLang="de-DE"/>
          </a:p>
        </p:txBody>
      </p:sp>
      <p:sp>
        <p:nvSpPr>
          <p:cNvPr id="50073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703C8FC-6515-4A6D-B0F1-04B748647ED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201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07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073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930696881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68FF241-375F-4401-BE04-DDA6B115E883}" type="slidenum">
              <a:rPr lang="de-DE" altLang="de-DE"/>
              <a:pPr/>
              <a:t>202</a:t>
            </a:fld>
            <a:endParaRPr lang="de-DE" altLang="de-DE"/>
          </a:p>
        </p:txBody>
      </p:sp>
      <p:sp>
        <p:nvSpPr>
          <p:cNvPr id="50176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92C4D4A-B8ED-4431-A695-CD1217E8126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202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17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176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818150552"/>
      </p:ext>
    </p:extLst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1D9D572-2A2B-4FFA-934B-B32E7EB22E0F}" type="slidenum">
              <a:rPr lang="de-DE" altLang="de-DE"/>
              <a:pPr/>
              <a:t>203</a:t>
            </a:fld>
            <a:endParaRPr lang="de-DE" altLang="de-DE"/>
          </a:p>
        </p:txBody>
      </p:sp>
      <p:sp>
        <p:nvSpPr>
          <p:cNvPr id="50278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AF450F3B-EFF9-466A-BB05-BDD2AA1602A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203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27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278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036095146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460960B-AC81-41BE-A89C-AA675B880DBD}" type="slidenum">
              <a:rPr lang="de-DE" altLang="de-DE"/>
              <a:pPr/>
              <a:t>204</a:t>
            </a:fld>
            <a:endParaRPr lang="de-DE" altLang="de-DE"/>
          </a:p>
        </p:txBody>
      </p:sp>
      <p:sp>
        <p:nvSpPr>
          <p:cNvPr id="50380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8722204-D755-4333-B0D7-2D11F528C81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204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38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381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245283311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9F3AAFD-7169-4B4A-9222-C930EB5C5024}" type="slidenum">
              <a:rPr lang="de-DE" altLang="de-DE"/>
              <a:pPr/>
              <a:t>205</a:t>
            </a:fld>
            <a:endParaRPr lang="de-DE" altLang="de-DE"/>
          </a:p>
        </p:txBody>
      </p:sp>
      <p:sp>
        <p:nvSpPr>
          <p:cNvPr id="50483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853B589-A8E1-4851-918B-D93CAA77B75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205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48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483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205705199"/>
      </p:ext>
    </p:extLst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CA7A92C-478E-4798-99B0-0C6FC6EC6209}" type="slidenum">
              <a:rPr lang="de-DE" altLang="de-DE"/>
              <a:pPr/>
              <a:t>206</a:t>
            </a:fld>
            <a:endParaRPr lang="de-DE" altLang="de-DE"/>
          </a:p>
        </p:txBody>
      </p:sp>
      <p:sp>
        <p:nvSpPr>
          <p:cNvPr id="50585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9B26D41-58D5-41CF-AC07-3DDDAC3B7F0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206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58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585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871661970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B4FCF9C-DC15-4C4E-9A97-7F57210B6681}" type="slidenum">
              <a:rPr lang="de-DE" altLang="de-DE"/>
              <a:pPr/>
              <a:t>207</a:t>
            </a:fld>
            <a:endParaRPr lang="de-DE" altLang="de-DE"/>
          </a:p>
        </p:txBody>
      </p:sp>
      <p:sp>
        <p:nvSpPr>
          <p:cNvPr id="50688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F2895150-B37E-49BF-A1FA-FD62E141C9A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207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68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688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753633322"/>
      </p:ext>
    </p:extLst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40CBFE5-6C10-4F70-8032-D677B9DF25ED}" type="slidenum">
              <a:rPr lang="de-DE" altLang="de-DE"/>
              <a:pPr/>
              <a:t>208</a:t>
            </a:fld>
            <a:endParaRPr lang="de-DE" altLang="de-DE"/>
          </a:p>
        </p:txBody>
      </p:sp>
      <p:sp>
        <p:nvSpPr>
          <p:cNvPr id="50892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5123F6F-EE3D-421F-89E7-DBE40B39269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208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893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35F9D043-B771-4738-A431-9F4EE539F6B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208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893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893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57F475E-5721-4E28-86BB-9401A732BECA}" type="slidenum">
              <a:rPr lang="de-DE" altLang="de-DE"/>
              <a:pPr/>
              <a:t>209</a:t>
            </a:fld>
            <a:endParaRPr lang="de-DE" altLang="de-DE"/>
          </a:p>
        </p:txBody>
      </p:sp>
      <p:sp>
        <p:nvSpPr>
          <p:cNvPr id="50995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5758A6D-BC26-4E6B-8239-F5500984862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209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995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2B04363-7456-4056-9989-A372295A059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209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995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995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8B83A34-4F4F-4B9C-9887-C54FE56191D1}" type="slidenum">
              <a:rPr lang="de-DE" altLang="de-DE"/>
              <a:pPr/>
              <a:t>21</a:t>
            </a:fld>
            <a:endParaRPr lang="de-DE" altLang="de-DE"/>
          </a:p>
        </p:txBody>
      </p:sp>
      <p:sp>
        <p:nvSpPr>
          <p:cNvPr id="3102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C2B71E5-8483-4F28-97F6-2C6000FA8A4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02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027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469524153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4525290-5264-4D56-AB8B-4A8CC14C3B77}" type="slidenum">
              <a:rPr lang="de-DE" altLang="de-DE"/>
              <a:pPr/>
              <a:t>210</a:t>
            </a:fld>
            <a:endParaRPr lang="de-DE" altLang="de-DE"/>
          </a:p>
        </p:txBody>
      </p:sp>
      <p:sp>
        <p:nvSpPr>
          <p:cNvPr id="51097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E9B9E21-0289-403D-ACF0-12E9F4312B1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210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097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2EE8B24-3BCD-4A07-924F-8DBF6EC8C19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210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097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098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75C8B85-723A-4FBD-A29E-370CCCB22031}" type="slidenum">
              <a:rPr lang="de-DE" altLang="de-DE"/>
              <a:pPr/>
              <a:t>211</a:t>
            </a:fld>
            <a:endParaRPr lang="de-DE" altLang="de-DE"/>
          </a:p>
        </p:txBody>
      </p:sp>
      <p:sp>
        <p:nvSpPr>
          <p:cNvPr id="51200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2DD61A9-321F-478D-9FFA-C2C6EFC6D4F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211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200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D39C435-8AF5-4CA8-AACB-DE3D89C5023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211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200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200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B2B320C-1462-4CC5-809D-527D1701EEFE}" type="slidenum">
              <a:rPr lang="de-DE" altLang="de-DE"/>
              <a:pPr/>
              <a:t>212</a:t>
            </a:fld>
            <a:endParaRPr lang="de-DE" altLang="de-DE"/>
          </a:p>
        </p:txBody>
      </p:sp>
      <p:sp>
        <p:nvSpPr>
          <p:cNvPr id="51302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685975D-3046-4204-A859-4FE26CE4666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212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302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65520BC5-C4A7-4866-AD0E-58D65377EBB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212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302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302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F1069DA-E62A-4C4F-9598-E6BBFF77644E}" type="slidenum">
              <a:rPr lang="de-DE" altLang="de-DE"/>
              <a:pPr/>
              <a:t>213</a:t>
            </a:fld>
            <a:endParaRPr lang="de-DE" altLang="de-DE"/>
          </a:p>
        </p:txBody>
      </p:sp>
      <p:sp>
        <p:nvSpPr>
          <p:cNvPr id="51404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BB5CCF3-15AE-45F0-8A46-69E25AD0221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213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405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967612E4-5980-430C-921D-0C145BE9165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213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405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405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EBBCE7-075A-44BE-A236-531242010390}" type="slidenum">
              <a:rPr lang="de-DE" altLang="de-DE"/>
              <a:pPr/>
              <a:t>214</a:t>
            </a:fld>
            <a:endParaRPr lang="de-DE" altLang="de-DE"/>
          </a:p>
        </p:txBody>
      </p:sp>
      <p:sp>
        <p:nvSpPr>
          <p:cNvPr id="5150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AF680CC-166E-48F3-9A3B-98C918777F7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214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507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C12728E8-5AA7-4B18-B6B7-3788DE5B431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214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507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507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52BC5BF-7DC1-4ED9-A5A2-635DAB17B872}" type="slidenum">
              <a:rPr lang="de-DE" altLang="de-DE"/>
              <a:pPr/>
              <a:t>215</a:t>
            </a:fld>
            <a:endParaRPr lang="de-DE" altLang="de-DE"/>
          </a:p>
        </p:txBody>
      </p:sp>
      <p:sp>
        <p:nvSpPr>
          <p:cNvPr id="51609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2070490-CA59-42D0-90DD-5F8BDCFF582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215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609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57E9976B-1E0E-4C14-9BCD-CFDE2F0055E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215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609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610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B8115D2-38C2-4F37-A5E0-046134FC5480}" type="slidenum">
              <a:rPr lang="de-DE" altLang="de-DE"/>
              <a:pPr/>
              <a:t>216</a:t>
            </a:fld>
            <a:endParaRPr lang="de-DE" altLang="de-DE"/>
          </a:p>
        </p:txBody>
      </p:sp>
      <p:sp>
        <p:nvSpPr>
          <p:cNvPr id="51712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7A717BD-29DF-49CC-9D00-E7A3A50DD72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216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712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F94F7D0-96B0-406E-B54D-0F05F3BD2F3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216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712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712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3D6D580-A3E5-46EB-81A9-DB3AFFAAA466}" type="slidenum">
              <a:rPr lang="de-DE" altLang="de-DE"/>
              <a:pPr/>
              <a:t>217</a:t>
            </a:fld>
            <a:endParaRPr lang="de-DE" altLang="de-DE"/>
          </a:p>
        </p:txBody>
      </p:sp>
      <p:sp>
        <p:nvSpPr>
          <p:cNvPr id="51814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4438FF7-E73F-4409-A5A4-B5D7B359279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217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814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11A86DFC-B167-48F5-B2C0-2F2D83CBF8D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217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814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814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571B80E-C034-4BF8-AA54-3DC4E8C04B70}" type="slidenum">
              <a:rPr lang="de-DE" altLang="de-DE"/>
              <a:pPr/>
              <a:t>218</a:t>
            </a:fld>
            <a:endParaRPr lang="de-DE" altLang="de-DE"/>
          </a:p>
        </p:txBody>
      </p:sp>
      <p:sp>
        <p:nvSpPr>
          <p:cNvPr id="51916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0BB23D0-CC6E-4694-9F28-B13FA2476E2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218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917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10D136E-B8B7-4B19-8C1F-5CA32534C27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218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917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917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FBB833B-E109-415C-8FC1-820ADEADBA4D}" type="slidenum">
              <a:rPr lang="de-DE" altLang="de-DE"/>
              <a:pPr/>
              <a:t>219</a:t>
            </a:fld>
            <a:endParaRPr lang="de-DE" altLang="de-DE"/>
          </a:p>
        </p:txBody>
      </p:sp>
      <p:sp>
        <p:nvSpPr>
          <p:cNvPr id="52019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66EE1CC-91AA-4EB5-AB73-F319AE9DA43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219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019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8617A89C-702E-4F3B-A7BA-BD29CBDE4EA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219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019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019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0A93D0E-D58A-4C72-B966-5E354720D3C3}" type="slidenum">
              <a:rPr lang="de-DE" altLang="de-DE"/>
              <a:pPr/>
              <a:t>22</a:t>
            </a:fld>
            <a:endParaRPr lang="de-DE" altLang="de-DE"/>
          </a:p>
        </p:txBody>
      </p:sp>
      <p:sp>
        <p:nvSpPr>
          <p:cNvPr id="31129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3768735-806D-453E-A198-84A584334F7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12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129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187045168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F949D13-8B69-4B32-9B76-0D3E004813A6}" type="slidenum">
              <a:rPr lang="de-DE" altLang="de-DE"/>
              <a:pPr/>
              <a:t>220</a:t>
            </a:fld>
            <a:endParaRPr lang="de-DE" altLang="de-DE"/>
          </a:p>
        </p:txBody>
      </p:sp>
      <p:sp>
        <p:nvSpPr>
          <p:cNvPr id="52121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F680E02-BFEA-472F-9A9E-8E0B6E1F368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220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121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91E784B5-F2B2-4C02-9D97-B18DDAC0057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220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121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122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C8C8378-91A7-4405-AC87-FF711102A759}" type="slidenum">
              <a:rPr lang="de-DE" altLang="de-DE"/>
              <a:pPr/>
              <a:t>221</a:t>
            </a:fld>
            <a:endParaRPr lang="de-DE" altLang="de-DE"/>
          </a:p>
        </p:txBody>
      </p:sp>
      <p:sp>
        <p:nvSpPr>
          <p:cNvPr id="52428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31D5E61-4373-45FB-8A3B-06C7D3DDC9D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221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429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3AEE92BE-ACDE-48B3-BBEE-1DEE7645065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221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429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429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982945995"/>
      </p:ext>
    </p:extLst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1CC5C42-FFFB-4AE8-88D5-F1D7B9BD69BB}" type="slidenum">
              <a:rPr lang="de-DE" altLang="de-DE"/>
              <a:pPr/>
              <a:t>222</a:t>
            </a:fld>
            <a:endParaRPr lang="de-DE" altLang="de-DE"/>
          </a:p>
        </p:txBody>
      </p:sp>
      <p:sp>
        <p:nvSpPr>
          <p:cNvPr id="5222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B5A2E5B-6269-4662-84B0-85F0834B61A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222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22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9B75CE81-8EBE-4AD1-9E73-1D97BDC2F01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222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22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22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97779797"/>
      </p:ext>
    </p:extLst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E8375AD-4129-411F-B7F5-48D8AA407446}" type="slidenum">
              <a:rPr lang="de-DE" altLang="de-DE"/>
              <a:pPr/>
              <a:t>223</a:t>
            </a:fld>
            <a:endParaRPr lang="de-DE" altLang="de-DE"/>
          </a:p>
        </p:txBody>
      </p:sp>
      <p:sp>
        <p:nvSpPr>
          <p:cNvPr id="52326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79A3B13-B902-4A40-A2D0-5E03512800C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223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326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A1744D0-2EFB-4691-8ED9-B71BD50CCE7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223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326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326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821583420"/>
      </p:ext>
    </p:extLst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54D478A-892C-44B8-83F3-5564BF9F185D}" type="slidenum">
              <a:rPr lang="de-DE" altLang="de-DE"/>
              <a:pPr/>
              <a:t>224</a:t>
            </a:fld>
            <a:endParaRPr lang="de-DE" altLang="de-DE"/>
          </a:p>
        </p:txBody>
      </p:sp>
      <p:sp>
        <p:nvSpPr>
          <p:cNvPr id="52531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CEA1BD3-B908-4E7D-ADB0-E616CD3D3C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224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531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C586C85-B7FC-46A4-9439-3E1DDB2DA77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224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531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531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CB11174-A5D6-48EB-854A-B278F2C362CA}" type="slidenum">
              <a:rPr lang="de-DE" altLang="de-DE"/>
              <a:pPr/>
              <a:t>225</a:t>
            </a:fld>
            <a:endParaRPr lang="de-DE" altLang="de-DE"/>
          </a:p>
        </p:txBody>
      </p:sp>
      <p:sp>
        <p:nvSpPr>
          <p:cNvPr id="52633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A804F5F-AF15-4A29-A6E8-A1DF77EB61F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225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633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5B49B1FC-C5AF-4A2D-BDD2-5AE44BC46DC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225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633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634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62F9733-296B-46B9-99DC-A78614F2CB71}" type="slidenum">
              <a:rPr lang="de-DE" altLang="de-DE"/>
              <a:pPr/>
              <a:t>226</a:t>
            </a:fld>
            <a:endParaRPr lang="de-DE" altLang="de-DE"/>
          </a:p>
        </p:txBody>
      </p:sp>
      <p:sp>
        <p:nvSpPr>
          <p:cNvPr id="52736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1E89376-09F4-4CDA-8770-EEE04F3690F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226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736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E9B9ECF2-ADA2-4F3A-BBA9-EB831A4A5D2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226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736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736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E6DB59A-3F8D-4BCE-8646-12FD892CF0AF}" type="slidenum">
              <a:rPr lang="de-DE" altLang="de-DE"/>
              <a:pPr/>
              <a:t>227</a:t>
            </a:fld>
            <a:endParaRPr lang="de-DE" altLang="de-DE"/>
          </a:p>
        </p:txBody>
      </p:sp>
      <p:sp>
        <p:nvSpPr>
          <p:cNvPr id="52838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A45DF3CE-5DE7-4A8D-9DAA-E418555F5E8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227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838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C6B6BFD-6E40-4B92-98DF-8EADDE58ACF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227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838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838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9024A08-176E-4800-9D17-07D3D2A98ED2}" type="slidenum">
              <a:rPr lang="de-DE" altLang="de-DE"/>
              <a:pPr/>
              <a:t>228</a:t>
            </a:fld>
            <a:endParaRPr lang="de-DE" altLang="de-DE"/>
          </a:p>
        </p:txBody>
      </p:sp>
      <p:sp>
        <p:nvSpPr>
          <p:cNvPr id="52940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6F3073F-B5A9-4570-B23A-DF20BA9641C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228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941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49045BAF-D719-4ED4-9002-E12B310E32F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228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941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941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C573EF6-708B-4D25-BC15-D2656D2AB9FB}" type="slidenum">
              <a:rPr lang="de-DE" altLang="de-DE"/>
              <a:pPr/>
              <a:t>229</a:t>
            </a:fld>
            <a:endParaRPr lang="de-DE" altLang="de-DE"/>
          </a:p>
        </p:txBody>
      </p:sp>
      <p:sp>
        <p:nvSpPr>
          <p:cNvPr id="53043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9067C55-4C6A-43C2-92ED-A4A86A7C13F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229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043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8B6E57BF-B57F-4F82-A0AA-1C7DCCBAE71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229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043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043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3423443-F588-4138-8971-8790D67799F0}" type="slidenum">
              <a:rPr lang="de-DE" altLang="de-DE"/>
              <a:pPr/>
              <a:t>23</a:t>
            </a:fld>
            <a:endParaRPr lang="de-DE" altLang="de-DE"/>
          </a:p>
        </p:txBody>
      </p:sp>
      <p:sp>
        <p:nvSpPr>
          <p:cNvPr id="31334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F45EA58-2CE6-4F5F-940A-DF96B365051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33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334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552708507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B2A4300-3A9E-4B18-ACF7-950193FC6397}" type="slidenum">
              <a:rPr lang="de-DE" altLang="de-DE"/>
              <a:pPr/>
              <a:t>230</a:t>
            </a:fld>
            <a:endParaRPr lang="de-DE" altLang="de-DE"/>
          </a:p>
        </p:txBody>
      </p:sp>
      <p:sp>
        <p:nvSpPr>
          <p:cNvPr id="53145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ABFE4B9-5DD2-4010-8545-31D2580B247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230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145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D77C459F-6714-4000-904A-0E32397BB6E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230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145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146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751A9C1-E725-4CDF-A332-F940DB1651F5}" type="slidenum">
              <a:rPr lang="de-DE" altLang="de-DE"/>
              <a:pPr/>
              <a:t>231</a:t>
            </a:fld>
            <a:endParaRPr lang="de-DE" altLang="de-DE"/>
          </a:p>
        </p:txBody>
      </p:sp>
      <p:sp>
        <p:nvSpPr>
          <p:cNvPr id="53248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1AF6412-A921-4CD6-A210-A25CB271FAC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231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24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248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04B2C13-F5FC-422D-83DD-F4EDEC5E77C5}" type="slidenum">
              <a:rPr lang="de-DE" altLang="de-DE"/>
              <a:pPr/>
              <a:t>232</a:t>
            </a:fld>
            <a:endParaRPr lang="de-DE" altLang="de-DE"/>
          </a:p>
        </p:txBody>
      </p:sp>
      <p:sp>
        <p:nvSpPr>
          <p:cNvPr id="53350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A88A0B8-9251-41CD-B03F-A03E69B2034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232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350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BB00B11C-391E-482B-8AE1-ED2187FB83D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232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350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350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F1B976F-E939-44B0-B855-17885316A67A}" type="slidenum">
              <a:rPr lang="de-DE" altLang="de-DE"/>
              <a:pPr/>
              <a:t>233</a:t>
            </a:fld>
            <a:endParaRPr lang="de-DE" altLang="de-DE"/>
          </a:p>
        </p:txBody>
      </p:sp>
      <p:sp>
        <p:nvSpPr>
          <p:cNvPr id="53452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38A20A5-3816-4C5D-B300-F90AA2E9563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233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453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F4D214F-82AF-4C2E-9855-0A9F94C394F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233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453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453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6FE8211-27E9-4B15-8FF9-1AEEEFB174E1}" type="slidenum">
              <a:rPr lang="de-DE" altLang="de-DE"/>
              <a:pPr/>
              <a:t>234</a:t>
            </a:fld>
            <a:endParaRPr lang="de-DE" altLang="de-DE"/>
          </a:p>
        </p:txBody>
      </p:sp>
      <p:sp>
        <p:nvSpPr>
          <p:cNvPr id="53555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F8847AE-860F-4BE4-9DAE-996C8D79617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234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555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0E62835-185B-4802-A435-D5B85A98F6D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234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555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555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E70ADC9-3497-495B-AFE5-6C87065AA3EF}" type="slidenum">
              <a:rPr lang="de-DE" altLang="de-DE"/>
              <a:pPr/>
              <a:t>235</a:t>
            </a:fld>
            <a:endParaRPr lang="de-DE" altLang="de-DE"/>
          </a:p>
        </p:txBody>
      </p:sp>
      <p:sp>
        <p:nvSpPr>
          <p:cNvPr id="53657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BF8459D-3EA0-49FC-88BC-0CE6A7C121D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235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657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E42E5C7D-BF7C-4B26-ACF7-FFFFC506D43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235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657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658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067DB17-F65E-475D-91A2-99E7A9166378}" type="slidenum">
              <a:rPr lang="de-DE" altLang="de-DE"/>
              <a:pPr/>
              <a:t>236</a:t>
            </a:fld>
            <a:endParaRPr lang="de-DE" altLang="de-DE"/>
          </a:p>
        </p:txBody>
      </p:sp>
      <p:sp>
        <p:nvSpPr>
          <p:cNvPr id="53760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3146EEC-7107-43B7-9DAF-D7C7A99DDA3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236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760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A211979-3611-4935-8D83-BE771C79162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236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760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760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6B3CF04-5950-4032-8C0B-66625A9BCCC2}" type="slidenum">
              <a:rPr lang="de-DE" altLang="de-DE"/>
              <a:pPr/>
              <a:t>237</a:t>
            </a:fld>
            <a:endParaRPr lang="de-DE" altLang="de-DE"/>
          </a:p>
        </p:txBody>
      </p:sp>
      <p:sp>
        <p:nvSpPr>
          <p:cNvPr id="53862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733236A-C881-4B85-9818-EC09C627472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237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862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6BE5D663-7276-45A6-994D-4BFD45E3F0D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237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862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862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0C8D09D-5F46-4857-B954-CF62280B593A}" type="slidenum">
              <a:rPr lang="de-DE" altLang="de-DE"/>
              <a:pPr/>
              <a:t>238</a:t>
            </a:fld>
            <a:endParaRPr lang="de-DE" altLang="de-DE"/>
          </a:p>
        </p:txBody>
      </p:sp>
      <p:sp>
        <p:nvSpPr>
          <p:cNvPr id="53964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B40AEA5-8A81-4F0A-B295-49A8EACBAA9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238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965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90B37DC9-77E8-4825-9C33-01F84EEFB34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238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965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965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411AFAC-DAC5-4811-9042-6F731079A52B}" type="slidenum">
              <a:rPr lang="de-DE" altLang="de-DE"/>
              <a:pPr/>
              <a:t>239</a:t>
            </a:fld>
            <a:endParaRPr lang="de-DE" altLang="de-DE"/>
          </a:p>
        </p:txBody>
      </p:sp>
      <p:sp>
        <p:nvSpPr>
          <p:cNvPr id="5406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918690F-6CAB-4974-8D5A-723F70EF915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239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067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C1FB33CC-AC6E-47B3-88ED-9E254FBC145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239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067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067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F3090AE-822A-4BB9-8DD3-C703BE1639CA}" type="slidenum">
              <a:rPr lang="de-DE" altLang="de-DE"/>
              <a:pPr/>
              <a:t>24</a:t>
            </a:fld>
            <a:endParaRPr lang="de-DE" altLang="de-DE"/>
          </a:p>
        </p:txBody>
      </p:sp>
      <p:sp>
        <p:nvSpPr>
          <p:cNvPr id="31436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4A07EC9-04F3-429A-BFBD-BC0D4493735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43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437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30484271"/>
      </p:ext>
    </p:extLst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6D73ACF-025C-4380-896A-6E3489844B4A}" type="slidenum">
              <a:rPr lang="de-DE" altLang="de-DE"/>
              <a:pPr/>
              <a:t>240</a:t>
            </a:fld>
            <a:endParaRPr lang="de-DE" altLang="de-DE"/>
          </a:p>
        </p:txBody>
      </p:sp>
      <p:sp>
        <p:nvSpPr>
          <p:cNvPr id="54169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6FD91C5-9F2D-4E37-AF9E-8283EDFC5AE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240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169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28CE4F05-55DD-4356-870F-706A9DAC1C0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240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169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170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EB2C8E8-6D30-4ADB-AB26-9B214C843760}" type="slidenum">
              <a:rPr lang="de-DE" altLang="de-DE"/>
              <a:pPr/>
              <a:t>241</a:t>
            </a:fld>
            <a:endParaRPr lang="de-DE" altLang="de-DE"/>
          </a:p>
        </p:txBody>
      </p:sp>
      <p:sp>
        <p:nvSpPr>
          <p:cNvPr id="54272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3C02F32-4253-48F7-AD70-DE16F53CC42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241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272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5F25F8A8-5F3F-4AEA-BE76-5A235B98C2E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241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272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272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CF464D6-FFD2-4318-9B33-B46AF41E9844}" type="slidenum">
              <a:rPr lang="de-DE" altLang="de-DE"/>
              <a:pPr/>
              <a:t>242</a:t>
            </a:fld>
            <a:endParaRPr lang="de-DE" altLang="de-DE"/>
          </a:p>
        </p:txBody>
      </p:sp>
      <p:sp>
        <p:nvSpPr>
          <p:cNvPr id="54374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5691249-A336-4C33-9291-055DCB83F20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242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374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BBE4D16F-8B06-4025-B3FF-0320E2842AE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242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374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374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99C8BC-D8ED-44B8-8F28-07384064BD92}" type="slidenum">
              <a:rPr lang="de-DE" altLang="de-DE"/>
              <a:pPr/>
              <a:t>243</a:t>
            </a:fld>
            <a:endParaRPr lang="de-DE" altLang="de-DE"/>
          </a:p>
        </p:txBody>
      </p:sp>
      <p:sp>
        <p:nvSpPr>
          <p:cNvPr id="54476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5C6E1F4-5E4E-4DF9-9DF7-6600FC8E5E5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243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477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0E723D5-5B8A-4747-9C64-AB59F4EFCFC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243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477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477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91DBDB9-BEA8-4FD4-A093-40F287A16E8D}" type="slidenum">
              <a:rPr lang="de-DE" altLang="de-DE"/>
              <a:pPr/>
              <a:t>244</a:t>
            </a:fld>
            <a:endParaRPr lang="de-DE" altLang="de-DE"/>
          </a:p>
        </p:txBody>
      </p:sp>
      <p:sp>
        <p:nvSpPr>
          <p:cNvPr id="54579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8813309-2E2F-40B5-95C9-88A5BD7FF60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244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579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C39470A3-1D14-4635-BC15-EF1AA0B20B4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244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579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579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825DFC6-D97D-4A45-9352-7B3FE67FA8A5}" type="slidenum">
              <a:rPr lang="de-DE" altLang="de-DE"/>
              <a:pPr/>
              <a:t>245</a:t>
            </a:fld>
            <a:endParaRPr lang="de-DE" altLang="de-DE"/>
          </a:p>
        </p:txBody>
      </p:sp>
      <p:sp>
        <p:nvSpPr>
          <p:cNvPr id="54681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6926471-E5D4-4386-A383-DE58EA0D0B4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245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681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99680D5F-1C56-4F4D-B703-73683D88C0E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245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681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682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246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246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246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12DA8DF-B256-4B98-ADF7-1A3481BC9D54}" type="slidenum">
              <a:rPr lang="de-DE" altLang="de-DE"/>
              <a:pPr/>
              <a:t>247</a:t>
            </a:fld>
            <a:endParaRPr lang="de-DE" altLang="de-DE"/>
          </a:p>
        </p:txBody>
      </p:sp>
      <p:sp>
        <p:nvSpPr>
          <p:cNvPr id="54886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495206D-0D02-48CF-B20B-442AEBDA7AC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247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886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E1245AE7-8B76-4F92-B132-AAE6AE9ACA0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247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886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886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C8A8B72-54A8-4112-8269-73162E978625}" type="slidenum">
              <a:rPr lang="de-DE" altLang="de-DE"/>
              <a:pPr/>
              <a:t>248</a:t>
            </a:fld>
            <a:endParaRPr lang="de-DE" altLang="de-DE"/>
          </a:p>
        </p:txBody>
      </p:sp>
      <p:sp>
        <p:nvSpPr>
          <p:cNvPr id="54988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55E71A1-C331-4631-B8DC-3854154E853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248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989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0115136-4F16-4DB5-A6CA-506DF198A08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248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989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989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632EFC1-B78B-4DB6-8DF7-FB6E16DC8AE5}" type="slidenum">
              <a:rPr lang="de-DE" altLang="de-DE"/>
              <a:pPr/>
              <a:t>249</a:t>
            </a:fld>
            <a:endParaRPr lang="de-DE" altLang="de-DE"/>
          </a:p>
        </p:txBody>
      </p:sp>
      <p:sp>
        <p:nvSpPr>
          <p:cNvPr id="55091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A68A1A4-A7F4-49B1-A0E3-129F09A5B4C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249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091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0AEB0B78-2CAD-4FA2-AEAB-0A353BA4209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249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091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091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1E00710-2344-4E2C-824A-CF68D27B8AD5}" type="slidenum">
              <a:rPr lang="de-DE" altLang="de-DE"/>
              <a:pPr/>
              <a:t>25</a:t>
            </a:fld>
            <a:endParaRPr lang="de-DE" altLang="de-DE"/>
          </a:p>
        </p:txBody>
      </p:sp>
      <p:sp>
        <p:nvSpPr>
          <p:cNvPr id="31539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1E00EBD-5FBB-4DC8-BC20-379DBD08D2E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53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539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904860546"/>
      </p:ext>
    </p:extLst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DEB82C0-0DD1-4A0E-8305-A2979E00427F}" type="slidenum">
              <a:rPr lang="de-DE" altLang="de-DE"/>
              <a:pPr/>
              <a:t>250</a:t>
            </a:fld>
            <a:endParaRPr lang="de-DE" altLang="de-DE"/>
          </a:p>
        </p:txBody>
      </p:sp>
      <p:sp>
        <p:nvSpPr>
          <p:cNvPr id="55193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B79C71B-B6ED-4AA7-B888-DF79B895822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250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193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4175655-84B5-4667-A620-8006BCDD97F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250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193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194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D77F9AA-1763-440B-9431-AF737B5436B5}" type="slidenum">
              <a:rPr lang="de-DE" altLang="de-DE"/>
              <a:pPr/>
              <a:t>251</a:t>
            </a:fld>
            <a:endParaRPr lang="de-DE" altLang="de-DE"/>
          </a:p>
        </p:txBody>
      </p:sp>
      <p:sp>
        <p:nvSpPr>
          <p:cNvPr id="55296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EB18A3A-5DD0-40DB-BA67-62CEABED7FE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251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296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3611634F-22A2-4CC5-8217-8E16A96C927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251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296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296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3789C5E-EF46-45D8-99B6-2472314BDF69}" type="slidenum">
              <a:rPr lang="de-DE" altLang="de-DE"/>
              <a:pPr/>
              <a:t>252</a:t>
            </a:fld>
            <a:endParaRPr lang="de-DE" altLang="de-DE"/>
          </a:p>
        </p:txBody>
      </p:sp>
      <p:sp>
        <p:nvSpPr>
          <p:cNvPr id="55398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3044FA6-04FB-4F1E-91A8-54F1EE0F315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252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398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53EBCC36-70CE-4E32-A76F-B0706D8C4AD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252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398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398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36FBFCF-8336-4AE9-9C1A-4ADFD591D14A}" type="slidenum">
              <a:rPr lang="de-DE" altLang="de-DE"/>
              <a:pPr/>
              <a:t>253</a:t>
            </a:fld>
            <a:endParaRPr lang="de-DE" altLang="de-DE"/>
          </a:p>
        </p:txBody>
      </p:sp>
      <p:sp>
        <p:nvSpPr>
          <p:cNvPr id="55500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71449EA-DFFD-49E4-9391-483DE57086F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253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501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53F6BD76-4855-459F-84C5-74BA3A2B9A7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253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501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501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0D9D165-B0E3-415E-BD39-24F482A4537C}" type="slidenum">
              <a:rPr lang="de-DE" altLang="de-DE"/>
              <a:pPr/>
              <a:t>254</a:t>
            </a:fld>
            <a:endParaRPr lang="de-DE" altLang="de-DE"/>
          </a:p>
        </p:txBody>
      </p:sp>
      <p:sp>
        <p:nvSpPr>
          <p:cNvPr id="55603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336C995-27C5-4705-9D85-C2541120898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254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603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23F4D1A7-F571-4129-A9BB-D737807CAC3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254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603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603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040254183"/>
      </p:ext>
    </p:extLst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4E40B04-C422-40BA-8E32-43C89CF2AB6C}" type="slidenum">
              <a:rPr lang="de-DE" altLang="de-DE"/>
              <a:pPr/>
              <a:t>255</a:t>
            </a:fld>
            <a:endParaRPr lang="de-DE" altLang="de-DE"/>
          </a:p>
        </p:txBody>
      </p:sp>
      <p:sp>
        <p:nvSpPr>
          <p:cNvPr id="55705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5F03134-5A2B-4701-9AB1-FBDA0DB7CC8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255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705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0E802864-572E-4A84-8CA9-8C8B1108027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255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705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706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88B3EF1-CF0D-4D9C-BF24-81C0930F2872}" type="slidenum">
              <a:rPr lang="de-DE" altLang="de-DE"/>
              <a:pPr/>
              <a:t>256</a:t>
            </a:fld>
            <a:endParaRPr lang="de-DE" altLang="de-DE"/>
          </a:p>
        </p:txBody>
      </p:sp>
      <p:sp>
        <p:nvSpPr>
          <p:cNvPr id="55808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519A127-519C-4ED3-B443-B37D4028E95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256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808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6C8B470-1234-4E67-B990-6662EC1808F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256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808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808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B4591A6-9818-427F-A5C7-B1354ADD7893}" type="slidenum">
              <a:rPr lang="de-DE" altLang="de-DE"/>
              <a:pPr/>
              <a:t>257</a:t>
            </a:fld>
            <a:endParaRPr lang="de-DE" altLang="de-DE"/>
          </a:p>
        </p:txBody>
      </p:sp>
      <p:sp>
        <p:nvSpPr>
          <p:cNvPr id="55910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2E73846-7003-44EC-B5E1-5552C9EAD35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257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910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74E7CB7D-5837-4C7F-A555-217594CDE21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257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910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910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CBF4EF-3225-423F-8395-BEB6D6079280}" type="slidenum">
              <a:rPr lang="de-DE" altLang="de-DE"/>
              <a:pPr/>
              <a:t>258</a:t>
            </a:fld>
            <a:endParaRPr lang="de-DE" altLang="de-DE"/>
          </a:p>
        </p:txBody>
      </p:sp>
      <p:sp>
        <p:nvSpPr>
          <p:cNvPr id="56012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CD044F5-8D42-43A5-BF73-32A85CAD2E3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258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013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C8A4C502-BDC9-4598-AD25-15F34423DE0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258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013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013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E337D89-69AA-4EB3-BD3D-77370619F0B1}" type="slidenum">
              <a:rPr lang="de-DE" altLang="de-DE"/>
              <a:pPr/>
              <a:t>259</a:t>
            </a:fld>
            <a:endParaRPr lang="de-DE" altLang="de-DE"/>
          </a:p>
        </p:txBody>
      </p:sp>
      <p:sp>
        <p:nvSpPr>
          <p:cNvPr id="56115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5E9EED3-FEF8-424C-B336-BCDC02DF48C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259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115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8A6B154-8FF5-4817-921C-1DB4A5D4C1B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259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115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115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5B56B9F-EC03-4990-B6EB-8CB7C6651726}" type="slidenum">
              <a:rPr lang="de-DE" altLang="de-DE"/>
              <a:pPr/>
              <a:t>26</a:t>
            </a:fld>
            <a:endParaRPr lang="de-DE" altLang="de-DE"/>
          </a:p>
        </p:txBody>
      </p:sp>
      <p:sp>
        <p:nvSpPr>
          <p:cNvPr id="31641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BEBC70A-70DE-4798-AF98-35B9C190353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64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641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289803893"/>
      </p:ext>
    </p:extLst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565FCDB-8D4C-4CD2-95F3-EF6C94D03C82}" type="slidenum">
              <a:rPr lang="de-DE" altLang="de-DE"/>
              <a:pPr/>
              <a:t>260</a:t>
            </a:fld>
            <a:endParaRPr lang="de-DE" altLang="de-DE"/>
          </a:p>
        </p:txBody>
      </p:sp>
      <p:sp>
        <p:nvSpPr>
          <p:cNvPr id="56217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E1B6AD4-7AA3-49F3-AC09-61656FB722B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260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2178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9A0642B1-AD56-4FAC-B501-8B51D71AEC8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260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2179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2180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EE12DC8-D830-421D-AFD5-105E52DB8ACC}" type="slidenum">
              <a:rPr lang="de-DE" altLang="de-DE"/>
              <a:pPr/>
              <a:t>261</a:t>
            </a:fld>
            <a:endParaRPr lang="de-DE" altLang="de-DE"/>
          </a:p>
        </p:txBody>
      </p:sp>
      <p:sp>
        <p:nvSpPr>
          <p:cNvPr id="56320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E2C676E-F57A-464B-B9E4-2BE837F24DA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261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320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AD84B290-C906-4986-990A-BCE8B6676E6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261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320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320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266A7D3-761B-4808-8C67-71982B69EBF9}" type="slidenum">
              <a:rPr lang="de-DE" altLang="de-DE"/>
              <a:pPr/>
              <a:t>262</a:t>
            </a:fld>
            <a:endParaRPr lang="de-DE" altLang="de-DE"/>
          </a:p>
        </p:txBody>
      </p:sp>
      <p:sp>
        <p:nvSpPr>
          <p:cNvPr id="56422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5385208-5237-4A37-955E-BADA13EB68D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262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4226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0C9EC712-511E-4DFB-9E22-6AEE645DE7C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262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4227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4228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AB01B7C-28E3-4134-B0FB-6248777979F5}" type="slidenum">
              <a:rPr lang="de-DE" altLang="de-DE"/>
              <a:pPr/>
              <a:t>263</a:t>
            </a:fld>
            <a:endParaRPr lang="de-DE" altLang="de-DE"/>
          </a:p>
        </p:txBody>
      </p:sp>
      <p:sp>
        <p:nvSpPr>
          <p:cNvPr id="56524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40AF25F-1299-495C-9027-51551040E67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263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5250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CA0C87B1-042E-4B0F-B114-FA7D8C0E391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263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5251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5252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16E9705-A9DC-4CB6-9846-DC1EE3E4178A}" type="slidenum">
              <a:rPr lang="de-DE" altLang="de-DE"/>
              <a:pPr/>
              <a:t>264</a:t>
            </a:fld>
            <a:endParaRPr lang="de-DE" altLang="de-DE"/>
          </a:p>
        </p:txBody>
      </p:sp>
      <p:sp>
        <p:nvSpPr>
          <p:cNvPr id="5662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F9B9E8D-F09F-45F7-821A-DB376FFC52B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264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627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1093B39E-0428-4B9C-B464-1152B2EAE16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264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627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627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265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265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265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399581518"/>
      </p:ext>
    </p:extLst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266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266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266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257005354"/>
      </p:ext>
    </p:extLst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267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267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267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58764804"/>
      </p:ext>
    </p:extLst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268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268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268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221753557"/>
      </p:ext>
    </p:extLst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269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269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269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 dirty="0"/>
          </a:p>
        </p:txBody>
      </p:sp>
    </p:spTree>
    <p:extLst>
      <p:ext uri="{BB962C8B-B14F-4D97-AF65-F5344CB8AC3E}">
        <p14:creationId xmlns:p14="http://schemas.microsoft.com/office/powerpoint/2010/main" val="275411494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10F891D-B431-446E-8365-DF1339B7D639}" type="slidenum">
              <a:rPr lang="de-DE" altLang="de-DE"/>
              <a:pPr/>
              <a:t>27</a:t>
            </a:fld>
            <a:endParaRPr lang="de-DE" altLang="de-DE"/>
          </a:p>
        </p:txBody>
      </p:sp>
      <p:sp>
        <p:nvSpPr>
          <p:cNvPr id="3174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FD6CCD6-C49D-477B-AE69-508A4D7F007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74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744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923663567"/>
      </p:ext>
    </p:extLst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270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270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270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 dirty="0"/>
          </a:p>
        </p:txBody>
      </p:sp>
    </p:spTree>
    <p:extLst>
      <p:ext uri="{BB962C8B-B14F-4D97-AF65-F5344CB8AC3E}">
        <p14:creationId xmlns:p14="http://schemas.microsoft.com/office/powerpoint/2010/main" val="4063036845"/>
      </p:ext>
    </p:extLst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271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271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271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 dirty="0"/>
          </a:p>
        </p:txBody>
      </p:sp>
    </p:spTree>
    <p:extLst>
      <p:ext uri="{BB962C8B-B14F-4D97-AF65-F5344CB8AC3E}">
        <p14:creationId xmlns:p14="http://schemas.microsoft.com/office/powerpoint/2010/main" val="1101112527"/>
      </p:ext>
    </p:extLst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272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272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272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266895301"/>
      </p:ext>
    </p:extLst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273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273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273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530455956"/>
      </p:ext>
    </p:extLst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274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274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274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980752551"/>
      </p:ext>
    </p:extLst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275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275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275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245139024"/>
      </p:ext>
    </p:extLst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276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276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276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 dirty="0"/>
          </a:p>
        </p:txBody>
      </p:sp>
    </p:spTree>
    <p:extLst>
      <p:ext uri="{BB962C8B-B14F-4D97-AF65-F5344CB8AC3E}">
        <p14:creationId xmlns:p14="http://schemas.microsoft.com/office/powerpoint/2010/main" val="1440337444"/>
      </p:ext>
    </p:extLst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277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277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277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708026650"/>
      </p:ext>
    </p:extLst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278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278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278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211604899"/>
      </p:ext>
    </p:extLst>
  </p:cSld>
  <p:clrMapOvr>
    <a:masterClrMapping/>
  </p:clrMapOvr>
</p:notes>
</file>

<file path=ppt/notesSlides/notesSlide2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279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279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279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30220432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FC10E8E-82BC-48A5-BD39-B3BDA52244F9}" type="slidenum">
              <a:rPr lang="de-DE" altLang="de-DE"/>
              <a:pPr/>
              <a:t>28</a:t>
            </a:fld>
            <a:endParaRPr lang="de-DE" altLang="de-DE"/>
          </a:p>
        </p:txBody>
      </p:sp>
      <p:sp>
        <p:nvSpPr>
          <p:cNvPr id="31846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E02AF4B-FB3A-4B62-864C-5ACE7332583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84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846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213019465"/>
      </p:ext>
    </p:extLst>
  </p:cSld>
  <p:clrMapOvr>
    <a:masterClrMapping/>
  </p:clrMapOvr>
</p:notes>
</file>

<file path=ppt/notesSlides/notesSlide2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280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280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280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751285875"/>
      </p:ext>
    </p:extLst>
  </p:cSld>
  <p:clrMapOvr>
    <a:masterClrMapping/>
  </p:clrMapOvr>
</p:notes>
</file>

<file path=ppt/notesSlides/notesSlide2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281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281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281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486829702"/>
      </p:ext>
    </p:extLst>
  </p:cSld>
  <p:clrMapOvr>
    <a:masterClrMapping/>
  </p:clrMapOvr>
</p:notes>
</file>

<file path=ppt/notesSlides/notesSlide2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282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282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282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8199983"/>
      </p:ext>
    </p:extLst>
  </p:cSld>
  <p:clrMapOvr>
    <a:masterClrMapping/>
  </p:clrMapOvr>
</p:notes>
</file>

<file path=ppt/notesSlides/notesSlide2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283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283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283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384399728"/>
      </p:ext>
    </p:extLst>
  </p:cSld>
  <p:clrMapOvr>
    <a:masterClrMapping/>
  </p:clrMapOvr>
</p:notes>
</file>

<file path=ppt/notesSlides/notesSlide2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284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284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284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715199285"/>
      </p:ext>
    </p:extLst>
  </p:cSld>
  <p:clrMapOvr>
    <a:masterClrMapping/>
  </p:clrMapOvr>
</p:notes>
</file>

<file path=ppt/notesSlides/notesSlide2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285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285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285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280702443"/>
      </p:ext>
    </p:extLst>
  </p:cSld>
  <p:clrMapOvr>
    <a:masterClrMapping/>
  </p:clrMapOvr>
</p:notes>
</file>

<file path=ppt/notesSlides/notesSlide2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286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286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286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53656215"/>
      </p:ext>
    </p:extLst>
  </p:cSld>
  <p:clrMapOvr>
    <a:masterClrMapping/>
  </p:clrMapOvr>
</p:notes>
</file>

<file path=ppt/notesSlides/notesSlide2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287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287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287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541128257"/>
      </p:ext>
    </p:extLst>
  </p:cSld>
  <p:clrMapOvr>
    <a:masterClrMapping/>
  </p:clrMapOvr>
</p:notes>
</file>

<file path=ppt/notesSlides/notesSlide2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288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288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288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015888801"/>
      </p:ext>
    </p:extLst>
  </p:cSld>
  <p:clrMapOvr>
    <a:masterClrMapping/>
  </p:clrMapOvr>
</p:notes>
</file>

<file path=ppt/notesSlides/notesSlide2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BB9F365-33C1-412D-B53B-E326E42D565A}" type="slidenum">
              <a:rPr lang="de-DE" altLang="de-DE"/>
              <a:pPr/>
              <a:t>289</a:t>
            </a:fld>
            <a:endParaRPr lang="de-DE" altLang="de-DE"/>
          </a:p>
        </p:txBody>
      </p:sp>
      <p:sp>
        <p:nvSpPr>
          <p:cNvPr id="547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FCF6FB4-EFCA-4ED7-AE72-B661D981F87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289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2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F70425ED-AF76-474B-BC8E-4FF90E6E0B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289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7843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 dirty="0"/>
          </a:p>
        </p:txBody>
      </p:sp>
    </p:spTree>
    <p:extLst>
      <p:ext uri="{BB962C8B-B14F-4D97-AF65-F5344CB8AC3E}">
        <p14:creationId xmlns:p14="http://schemas.microsoft.com/office/powerpoint/2010/main" val="367888149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DBA1A62-0E3F-461A-A9B1-39B7658766A1}" type="slidenum">
              <a:rPr lang="de-DE" altLang="de-DE"/>
              <a:pPr/>
              <a:t>29</a:t>
            </a:fld>
            <a:endParaRPr lang="de-DE" altLang="de-DE"/>
          </a:p>
        </p:txBody>
      </p:sp>
      <p:sp>
        <p:nvSpPr>
          <p:cNvPr id="31948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92994A5-4178-4FFB-8928-6CCA7B6742B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94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949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574147919"/>
      </p:ext>
    </p:extLst>
  </p:cSld>
  <p:clrMapOvr>
    <a:masterClrMapping/>
  </p:clrMapOvr>
</p:notes>
</file>

<file path=ppt/notesSlides/notesSlide2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16E9705-A9DC-4CB6-9846-DC1EE3E4178A}" type="slidenum">
              <a:rPr lang="de-DE" altLang="de-DE"/>
              <a:pPr/>
              <a:t>290</a:t>
            </a:fld>
            <a:endParaRPr lang="de-DE" altLang="de-DE"/>
          </a:p>
        </p:txBody>
      </p:sp>
      <p:sp>
        <p:nvSpPr>
          <p:cNvPr id="5662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F9B9E8D-F09F-45F7-821A-DB376FFC52B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290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627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1093B39E-0428-4B9C-B464-1152B2EAE16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290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627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627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446942789"/>
      </p:ext>
    </p:extLst>
  </p:cSld>
  <p:clrMapOvr>
    <a:masterClrMapping/>
  </p:clrMapOvr>
</p:notes>
</file>

<file path=ppt/notesSlides/notesSlide2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16E9705-A9DC-4CB6-9846-DC1EE3E4178A}" type="slidenum">
              <a:rPr lang="de-DE" altLang="de-DE"/>
              <a:pPr/>
              <a:t>291</a:t>
            </a:fld>
            <a:endParaRPr lang="de-DE" altLang="de-DE"/>
          </a:p>
        </p:txBody>
      </p:sp>
      <p:sp>
        <p:nvSpPr>
          <p:cNvPr id="5662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F9B9E8D-F09F-45F7-821A-DB376FFC52B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291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6274" name="Text Box 2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lnSpc>
                <a:spcPct val="95000"/>
              </a:lnSpc>
              <a:buClrTx/>
              <a:buFontTx/>
              <a:buNone/>
            </a:pPr>
            <a:fld id="{1093B39E-0428-4B9C-B464-1152B2EAE16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lnSpc>
                  <a:spcPct val="95000"/>
                </a:lnSpc>
                <a:buClrTx/>
                <a:buFontTx/>
                <a:buNone/>
              </a:pPr>
              <a:t>291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6275" name="Rectangle 3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6276" name="Rectangle 4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6719668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28D3710-02D6-49FA-A04E-74F4BB49287F}" type="slidenum">
              <a:rPr lang="de-DE" altLang="de-DE"/>
              <a:pPr/>
              <a:t>3</a:t>
            </a:fld>
            <a:endParaRPr lang="de-DE" altLang="de-DE"/>
          </a:p>
        </p:txBody>
      </p:sp>
      <p:sp>
        <p:nvSpPr>
          <p:cNvPr id="28979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5BB2C87-B97C-460B-A7E9-872C5951F78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97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979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6CB41DF-DCFB-40AD-B491-024422E40F9A}" type="slidenum">
              <a:rPr lang="de-DE" altLang="de-DE"/>
              <a:pPr/>
              <a:t>30</a:t>
            </a:fld>
            <a:endParaRPr lang="de-DE" altLang="de-DE"/>
          </a:p>
        </p:txBody>
      </p:sp>
      <p:sp>
        <p:nvSpPr>
          <p:cNvPr id="32051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D2EAD2E-3C5C-40D7-B574-D2590EA9D1F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30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05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051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62107151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8AA1253-84A4-4C6E-B979-B032466325EC}" type="slidenum">
              <a:rPr lang="de-DE" altLang="de-DE"/>
              <a:pPr/>
              <a:t>31</a:t>
            </a:fld>
            <a:endParaRPr lang="de-DE" altLang="de-DE"/>
          </a:p>
        </p:txBody>
      </p:sp>
      <p:sp>
        <p:nvSpPr>
          <p:cNvPr id="32153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CB4FA3E-F7FC-46F6-955A-58F4DEC6117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31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15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153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96160303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3EB9A5A-4736-49A5-90CA-B901E6BD22D9}" type="slidenum">
              <a:rPr lang="de-DE" altLang="de-DE"/>
              <a:pPr/>
              <a:t>32</a:t>
            </a:fld>
            <a:endParaRPr lang="de-DE" altLang="de-DE"/>
          </a:p>
        </p:txBody>
      </p:sp>
      <p:sp>
        <p:nvSpPr>
          <p:cNvPr id="32256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662DB7B-8B70-4ADC-BB42-7220363FE48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32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25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256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04332052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530E527-B35D-46F0-9C7E-9BC9B5067D64}" type="slidenum">
              <a:rPr lang="de-DE" altLang="de-DE"/>
              <a:pPr/>
              <a:t>33</a:t>
            </a:fld>
            <a:endParaRPr lang="de-DE" altLang="de-DE"/>
          </a:p>
        </p:txBody>
      </p:sp>
      <p:sp>
        <p:nvSpPr>
          <p:cNvPr id="32358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5D55922-C64F-46AB-8B16-4F5D7623D89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33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35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358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049481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B68F1D2-9189-4DC9-987A-A9808C2B792A}" type="slidenum">
              <a:rPr lang="de-DE" altLang="de-DE"/>
              <a:pPr/>
              <a:t>34</a:t>
            </a:fld>
            <a:endParaRPr lang="de-DE" altLang="de-DE"/>
          </a:p>
        </p:txBody>
      </p:sp>
      <p:sp>
        <p:nvSpPr>
          <p:cNvPr id="32460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0ECC4F3-BA8D-4992-8181-4C412D18908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34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46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461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87829781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3C4A678-8167-41B3-A49B-88089B0D6E61}" type="slidenum">
              <a:rPr lang="de-DE" altLang="de-DE"/>
              <a:pPr/>
              <a:t>35</a:t>
            </a:fld>
            <a:endParaRPr lang="de-DE" altLang="de-DE"/>
          </a:p>
        </p:txBody>
      </p:sp>
      <p:sp>
        <p:nvSpPr>
          <p:cNvPr id="32563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3F21851-D04D-4F8B-A0A3-B78F3D7C78A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35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56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563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6181287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0D15EE1-9646-4904-857C-FA3BE548AB39}" type="slidenum">
              <a:rPr lang="de-DE" altLang="de-DE"/>
              <a:pPr/>
              <a:t>36</a:t>
            </a:fld>
            <a:endParaRPr lang="de-DE" altLang="de-DE"/>
          </a:p>
        </p:txBody>
      </p:sp>
      <p:sp>
        <p:nvSpPr>
          <p:cNvPr id="32768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118056F-A643-47D1-B361-D33048ACD76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36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76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768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56336209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DC264BE-E04C-4FD0-8353-98EC205F07D2}" type="slidenum">
              <a:rPr lang="de-DE" altLang="de-DE"/>
              <a:pPr/>
              <a:t>37</a:t>
            </a:fld>
            <a:endParaRPr lang="de-DE" altLang="de-DE"/>
          </a:p>
        </p:txBody>
      </p:sp>
      <p:sp>
        <p:nvSpPr>
          <p:cNvPr id="32972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5251A1F-74B4-4C74-A735-8A1C1F65DE0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37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97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973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21160985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5DEF1FA-A806-459F-ADA5-A09D83E0634B}" type="slidenum">
              <a:rPr lang="de-DE" altLang="de-DE"/>
              <a:pPr/>
              <a:t>38</a:t>
            </a:fld>
            <a:endParaRPr lang="de-DE" altLang="de-DE"/>
          </a:p>
        </p:txBody>
      </p:sp>
      <p:sp>
        <p:nvSpPr>
          <p:cNvPr id="33075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9C01CB4-37AF-4521-8F36-D04FF66D191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38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07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075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85312280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7F3E1AF-4DDD-4487-97D9-E16E26BA1206}" type="slidenum">
              <a:rPr lang="de-DE" altLang="de-DE"/>
              <a:pPr/>
              <a:t>39</a:t>
            </a:fld>
            <a:endParaRPr lang="de-DE" altLang="de-DE"/>
          </a:p>
        </p:txBody>
      </p:sp>
      <p:sp>
        <p:nvSpPr>
          <p:cNvPr id="33177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68B7A19-BBEB-4C95-8F20-B2287534CE4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39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17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177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0497963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A5E4C33-7D2F-4ACD-9CC8-EC561FE8C703}" type="slidenum">
              <a:rPr lang="de-DE" altLang="de-DE"/>
              <a:pPr/>
              <a:t>4</a:t>
            </a:fld>
            <a:endParaRPr lang="de-DE" altLang="de-DE"/>
          </a:p>
        </p:txBody>
      </p:sp>
      <p:sp>
        <p:nvSpPr>
          <p:cNvPr id="29081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C8B3E06-6025-4093-8595-1D1AF24E9F6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08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081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ADEEB89-7BFB-43D6-80DA-CAC46640E97E}" type="slidenum">
              <a:rPr lang="de-DE" altLang="de-DE"/>
              <a:pPr/>
              <a:t>40</a:t>
            </a:fld>
            <a:endParaRPr lang="de-DE" altLang="de-DE"/>
          </a:p>
        </p:txBody>
      </p:sp>
      <p:sp>
        <p:nvSpPr>
          <p:cNvPr id="33280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B05660B-450F-43E0-8F2D-40DBC1FEE91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40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28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280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89483022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EBA9706-9B00-4CEB-984F-92E87205990C}" type="slidenum">
              <a:rPr lang="de-DE" altLang="de-DE"/>
              <a:pPr/>
              <a:t>41</a:t>
            </a:fld>
            <a:endParaRPr lang="de-DE" altLang="de-DE"/>
          </a:p>
        </p:txBody>
      </p:sp>
      <p:sp>
        <p:nvSpPr>
          <p:cNvPr id="33382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8E6D332-1DED-4F2F-B3D3-B9BCC8F9970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41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38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382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8767680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823B3B8-3392-40E4-B0DF-CBD8085E8346}" type="slidenum">
              <a:rPr lang="de-DE" altLang="de-DE"/>
              <a:pPr/>
              <a:t>42</a:t>
            </a:fld>
            <a:endParaRPr lang="de-DE" altLang="de-DE"/>
          </a:p>
        </p:txBody>
      </p:sp>
      <p:sp>
        <p:nvSpPr>
          <p:cNvPr id="33484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AB484A2F-2551-4A7B-8179-1AA75B4559C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42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48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485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69160170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AF601DC-9C34-4C97-A921-523924403664}" type="slidenum">
              <a:rPr lang="de-DE" altLang="de-DE"/>
              <a:pPr/>
              <a:t>43</a:t>
            </a:fld>
            <a:endParaRPr lang="de-DE" altLang="de-DE"/>
          </a:p>
        </p:txBody>
      </p:sp>
      <p:sp>
        <p:nvSpPr>
          <p:cNvPr id="3358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1D69451-9568-49A3-B25A-A353AFCD5E4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43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58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587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23741384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83AC214-E3F4-47E3-997C-434207BC90F5}" type="slidenum">
              <a:rPr lang="de-DE" altLang="de-DE"/>
              <a:pPr/>
              <a:t>44</a:t>
            </a:fld>
            <a:endParaRPr lang="de-DE" altLang="de-DE"/>
          </a:p>
        </p:txBody>
      </p:sp>
      <p:sp>
        <p:nvSpPr>
          <p:cNvPr id="33689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7FF2CA8-2C34-479E-A1C6-3BFBA434BC5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44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68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689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2701090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4D7ECF2-F60C-4822-9AA2-92B58EF26CF2}" type="slidenum">
              <a:rPr lang="de-DE" altLang="de-DE"/>
              <a:pPr/>
              <a:t>45</a:t>
            </a:fld>
            <a:endParaRPr lang="de-DE" altLang="de-DE"/>
          </a:p>
        </p:txBody>
      </p:sp>
      <p:sp>
        <p:nvSpPr>
          <p:cNvPr id="33792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5A737D5-0B5F-46D4-A852-F718097981B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45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79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792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91725310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B67BDC1-EB8F-4DBC-A18D-1848D2C5085A}" type="slidenum">
              <a:rPr lang="de-DE" altLang="de-DE"/>
              <a:pPr/>
              <a:t>46</a:t>
            </a:fld>
            <a:endParaRPr lang="de-DE" altLang="de-DE"/>
          </a:p>
        </p:txBody>
      </p:sp>
      <p:sp>
        <p:nvSpPr>
          <p:cNvPr id="33894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357D760-ED1A-42F5-BFBB-3731B90FED7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46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89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894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56364424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5EC309D-2C26-475A-8E72-CE52A5AD4281}" type="slidenum">
              <a:rPr lang="de-DE" altLang="de-DE"/>
              <a:pPr/>
              <a:t>47</a:t>
            </a:fld>
            <a:endParaRPr lang="de-DE" altLang="de-DE"/>
          </a:p>
        </p:txBody>
      </p:sp>
      <p:sp>
        <p:nvSpPr>
          <p:cNvPr id="33996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F909A86B-D936-4892-96F7-0FCC0D7E904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47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99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997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04588813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0E21A5C-D329-4994-9C5E-A5063E1BD649}" type="slidenum">
              <a:rPr lang="de-DE" altLang="de-DE"/>
              <a:pPr/>
              <a:t>48</a:t>
            </a:fld>
            <a:endParaRPr lang="de-DE" altLang="de-DE"/>
          </a:p>
        </p:txBody>
      </p:sp>
      <p:sp>
        <p:nvSpPr>
          <p:cNvPr id="34201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C29B1B2-DD3A-4BF2-88CB-6E985992EB2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48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20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201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59410656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9613802-40AA-4379-AE11-20AE8B336B6F}" type="slidenum">
              <a:rPr lang="de-DE" altLang="de-DE"/>
              <a:pPr/>
              <a:t>49</a:t>
            </a:fld>
            <a:endParaRPr lang="de-DE" altLang="de-DE"/>
          </a:p>
        </p:txBody>
      </p:sp>
      <p:sp>
        <p:nvSpPr>
          <p:cNvPr id="3430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04B90E3-CA45-48C3-8958-BEA6D6BFA8F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49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30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304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2915942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2131CE3-E4A9-4CA3-B640-CF28C85EF7EC}" type="slidenum">
              <a:rPr lang="de-DE" altLang="de-DE"/>
              <a:pPr/>
              <a:t>5</a:t>
            </a:fld>
            <a:endParaRPr lang="de-DE" altLang="de-DE"/>
          </a:p>
        </p:txBody>
      </p:sp>
      <p:sp>
        <p:nvSpPr>
          <p:cNvPr id="2918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A9979F8-3B4B-4794-8AE8-ACDEA3E8B7B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18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184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D121C24-567D-4FA4-97DD-53688CB47700}" type="slidenum">
              <a:rPr lang="de-DE" altLang="de-DE"/>
              <a:pPr/>
              <a:t>50</a:t>
            </a:fld>
            <a:endParaRPr lang="de-DE" altLang="de-DE"/>
          </a:p>
        </p:txBody>
      </p:sp>
      <p:sp>
        <p:nvSpPr>
          <p:cNvPr id="34406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A3A78CF-F50A-4DD1-9DB8-00056FB6484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50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40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406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21991656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46C65B0-3A4E-42F8-B2E5-8FE9078E47C3}" type="slidenum">
              <a:rPr lang="de-DE" altLang="de-DE"/>
              <a:pPr/>
              <a:t>51</a:t>
            </a:fld>
            <a:endParaRPr lang="de-DE" altLang="de-DE"/>
          </a:p>
        </p:txBody>
      </p:sp>
      <p:sp>
        <p:nvSpPr>
          <p:cNvPr id="34508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E131BA9-3924-4306-81F9-D3197E0F183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51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50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509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5647603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4F7C7A0-25DE-45CC-BCFC-BFB59E60240F}" type="slidenum">
              <a:rPr lang="de-DE" altLang="de-DE"/>
              <a:pPr/>
              <a:t>52</a:t>
            </a:fld>
            <a:endParaRPr lang="de-DE" altLang="de-DE"/>
          </a:p>
        </p:txBody>
      </p:sp>
      <p:sp>
        <p:nvSpPr>
          <p:cNvPr id="34611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E38C7FA-BC2A-405C-B40B-32847DAC0E9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52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611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06803541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8049B4D-E2A8-483D-8872-28551D43763A}" type="slidenum">
              <a:rPr lang="de-DE" altLang="de-DE"/>
              <a:pPr/>
              <a:t>53</a:t>
            </a:fld>
            <a:endParaRPr lang="de-DE" altLang="de-DE"/>
          </a:p>
        </p:txBody>
      </p:sp>
      <p:sp>
        <p:nvSpPr>
          <p:cNvPr id="34816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59AE316-C2D1-4020-B258-99377664B3B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53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1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816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53788213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E5E847B-A188-406B-9245-FB1522D2EEC1}" type="slidenum">
              <a:rPr lang="de-DE" altLang="de-DE"/>
              <a:pPr/>
              <a:t>54</a:t>
            </a:fld>
            <a:endParaRPr lang="de-DE" altLang="de-DE"/>
          </a:p>
        </p:txBody>
      </p:sp>
      <p:sp>
        <p:nvSpPr>
          <p:cNvPr id="34918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F3A7272A-25F4-4896-8F9E-9C1344B1C89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54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91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918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625278409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E5CDFD8-CE65-446B-9A81-1E3CA5C00AF6}" type="slidenum">
              <a:rPr lang="de-DE" altLang="de-DE"/>
              <a:pPr/>
              <a:t>55</a:t>
            </a:fld>
            <a:endParaRPr lang="de-DE" altLang="de-DE"/>
          </a:p>
        </p:txBody>
      </p:sp>
      <p:sp>
        <p:nvSpPr>
          <p:cNvPr id="35020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8D4D10F-612C-419C-831C-7A0B1C103C1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55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021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74647866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79494FF-039D-43EC-9F14-8D84E370820B}" type="slidenum">
              <a:rPr lang="de-DE" altLang="de-DE"/>
              <a:pPr/>
              <a:t>56</a:t>
            </a:fld>
            <a:endParaRPr lang="de-DE" altLang="de-DE"/>
          </a:p>
        </p:txBody>
      </p:sp>
      <p:sp>
        <p:nvSpPr>
          <p:cNvPr id="35123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FCB00BF-4699-4B9F-886D-920A816D650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56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12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123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26825763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BAE8EDE-9E04-40E9-A45D-13DDEE7F5162}" type="slidenum">
              <a:rPr lang="de-DE" altLang="de-DE"/>
              <a:pPr/>
              <a:t>57</a:t>
            </a:fld>
            <a:endParaRPr lang="de-DE" altLang="de-DE"/>
          </a:p>
        </p:txBody>
      </p:sp>
      <p:sp>
        <p:nvSpPr>
          <p:cNvPr id="35328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910497D-B0D1-4CF4-9CDB-5A59C64722B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57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32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328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27504589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6DCD0D6-88C5-4E4F-BB3E-085105929E2B}" type="slidenum">
              <a:rPr lang="de-DE" altLang="de-DE"/>
              <a:pPr/>
              <a:t>58</a:t>
            </a:fld>
            <a:endParaRPr lang="de-DE" altLang="de-DE"/>
          </a:p>
        </p:txBody>
      </p:sp>
      <p:sp>
        <p:nvSpPr>
          <p:cNvPr id="35430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CAA6459-01D1-416B-AE42-70C53924C70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58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43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430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46821085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D25603D-E006-4E49-91B4-069C3D574E0E}" type="slidenum">
              <a:rPr lang="de-DE" altLang="de-DE"/>
              <a:pPr/>
              <a:t>59</a:t>
            </a:fld>
            <a:endParaRPr lang="de-DE" altLang="de-DE"/>
          </a:p>
        </p:txBody>
      </p:sp>
      <p:sp>
        <p:nvSpPr>
          <p:cNvPr id="35532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0DA22F8-5F72-44B7-A11B-3634516EC6F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59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53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533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87578694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5F4EBFE-A11D-4B69-86E1-88D59B8FF8F0}" type="slidenum">
              <a:rPr lang="de-DE" altLang="de-DE"/>
              <a:pPr/>
              <a:t>6</a:t>
            </a:fld>
            <a:endParaRPr lang="de-DE" altLang="de-DE"/>
          </a:p>
        </p:txBody>
      </p:sp>
      <p:sp>
        <p:nvSpPr>
          <p:cNvPr id="29286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083F1E4-ACF1-4D8B-B95A-71EC2234D5B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28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286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849BA4D-44A0-49D6-BE6F-A09FAEDA7F47}" type="slidenum">
              <a:rPr lang="de-DE" altLang="de-DE"/>
              <a:pPr/>
              <a:t>60</a:t>
            </a:fld>
            <a:endParaRPr lang="de-DE" altLang="de-DE"/>
          </a:p>
        </p:txBody>
      </p:sp>
      <p:sp>
        <p:nvSpPr>
          <p:cNvPr id="35635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FFA9273-AD65-460C-9891-3E122513DEE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60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63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635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28118624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E43D435-C5BA-487B-9B2E-EA728C98D718}" type="slidenum">
              <a:rPr lang="de-DE" altLang="de-DE"/>
              <a:pPr/>
              <a:t>61</a:t>
            </a:fld>
            <a:endParaRPr lang="de-DE" altLang="de-DE"/>
          </a:p>
        </p:txBody>
      </p:sp>
      <p:sp>
        <p:nvSpPr>
          <p:cNvPr id="35737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CC9F769-9938-4F5C-A2AA-9223FD500E0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61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73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737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27343588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7ED643A-1B3F-422B-99AD-3D02974C3994}" type="slidenum">
              <a:rPr lang="de-DE" altLang="de-DE"/>
              <a:pPr/>
              <a:t>62</a:t>
            </a:fld>
            <a:endParaRPr lang="de-DE" altLang="de-DE"/>
          </a:p>
        </p:txBody>
      </p:sp>
      <p:sp>
        <p:nvSpPr>
          <p:cNvPr id="35840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F6B4BA7-1825-4CDC-9772-3C5BE0D3D20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62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84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840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89349335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CAC4AC6-A9C9-47F6-93F3-9ED1F65C6ABA}" type="slidenum">
              <a:rPr lang="de-DE" altLang="de-DE"/>
              <a:pPr/>
              <a:t>63</a:t>
            </a:fld>
            <a:endParaRPr lang="de-DE" altLang="de-DE"/>
          </a:p>
        </p:txBody>
      </p:sp>
      <p:sp>
        <p:nvSpPr>
          <p:cNvPr id="35942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86515CA-7525-40B3-8C2B-7571E8E1900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63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94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942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68413936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F4B8ABF-6F04-4E77-9F22-853C95F796BD}" type="slidenum">
              <a:rPr lang="de-DE" altLang="de-DE"/>
              <a:pPr/>
              <a:t>64</a:t>
            </a:fld>
            <a:endParaRPr lang="de-DE" altLang="de-DE"/>
          </a:p>
        </p:txBody>
      </p:sp>
      <p:sp>
        <p:nvSpPr>
          <p:cNvPr id="36249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F138C02F-0324-4787-9A3F-1F79AE4005B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64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24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249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66284309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5B214E7-C819-4E75-9D2E-33607F37389F}" type="slidenum">
              <a:rPr lang="de-DE" altLang="de-DE"/>
              <a:pPr/>
              <a:t>65</a:t>
            </a:fld>
            <a:endParaRPr lang="de-DE" altLang="de-DE"/>
          </a:p>
        </p:txBody>
      </p:sp>
      <p:sp>
        <p:nvSpPr>
          <p:cNvPr id="36352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7995550-008E-40DF-9151-9029265ECF2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65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35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352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3932310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091CC8C-E589-40D3-9CF2-C7E42A1D9E4F}" type="slidenum">
              <a:rPr lang="de-DE" altLang="de-DE"/>
              <a:pPr/>
              <a:t>66</a:t>
            </a:fld>
            <a:endParaRPr lang="de-DE" altLang="de-DE"/>
          </a:p>
        </p:txBody>
      </p:sp>
      <p:sp>
        <p:nvSpPr>
          <p:cNvPr id="36454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521F201-6E79-47FB-8F52-7A1D455A8BD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66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45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454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9708486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D213217-DAC5-480F-9D96-86E0A6977E4B}" type="slidenum">
              <a:rPr lang="de-DE" altLang="de-DE"/>
              <a:pPr/>
              <a:t>67</a:t>
            </a:fld>
            <a:endParaRPr lang="de-DE" altLang="de-DE"/>
          </a:p>
        </p:txBody>
      </p:sp>
      <p:sp>
        <p:nvSpPr>
          <p:cNvPr id="36556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F49CFEB3-9AA2-494D-B24A-4BB11BE443AD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67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55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557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3364449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EFE68DD-BAD5-4FC9-A469-4C93B850BED8}" type="slidenum">
              <a:rPr lang="de-DE" altLang="de-DE"/>
              <a:pPr/>
              <a:t>68</a:t>
            </a:fld>
            <a:endParaRPr lang="de-DE" altLang="de-DE"/>
          </a:p>
        </p:txBody>
      </p:sp>
      <p:sp>
        <p:nvSpPr>
          <p:cNvPr id="36659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E07BCEB2-5476-477D-9449-5103641174E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68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65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659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74893477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5EC172A-6636-4C3E-9BD4-68A00C4777EC}" type="slidenum">
              <a:rPr lang="de-DE" altLang="de-DE"/>
              <a:pPr/>
              <a:t>69</a:t>
            </a:fld>
            <a:endParaRPr lang="de-DE" altLang="de-DE"/>
          </a:p>
        </p:txBody>
      </p:sp>
      <p:sp>
        <p:nvSpPr>
          <p:cNvPr id="36044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185C014-CD37-49C7-BECB-53A8E5766AB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69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04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045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4391006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183886E-BCAC-4508-A6C1-4562E381E153}" type="slidenum">
              <a:rPr lang="de-DE" altLang="de-DE"/>
              <a:pPr/>
              <a:t>7</a:t>
            </a:fld>
            <a:endParaRPr lang="de-DE" altLang="de-DE"/>
          </a:p>
        </p:txBody>
      </p:sp>
      <p:sp>
        <p:nvSpPr>
          <p:cNvPr id="29388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13AC5C78-79FE-4B6F-A711-AE6888588FE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38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389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A575FA6-9AF2-45DD-92E4-0A50CCEFAB37}" type="slidenum">
              <a:rPr lang="de-DE" altLang="de-DE"/>
              <a:pPr/>
              <a:t>70</a:t>
            </a:fld>
            <a:endParaRPr lang="de-DE" altLang="de-DE"/>
          </a:p>
        </p:txBody>
      </p:sp>
      <p:sp>
        <p:nvSpPr>
          <p:cNvPr id="3614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4834571-F357-436D-8D3E-6E12C8D7716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70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14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147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90641720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EC49B8B-FBA3-407C-9685-B76E85D8ACBB}" type="slidenum">
              <a:rPr lang="de-DE" altLang="de-DE"/>
              <a:pPr/>
              <a:t>71</a:t>
            </a:fld>
            <a:endParaRPr lang="de-DE" altLang="de-DE"/>
          </a:p>
        </p:txBody>
      </p:sp>
      <p:sp>
        <p:nvSpPr>
          <p:cNvPr id="36761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AA55689-6298-4D11-B60A-37BF9FF94E0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71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76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761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67883586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98E1CF9-B862-4C6B-8081-CBEC761CF5A9}" type="slidenum">
              <a:rPr lang="de-DE" altLang="de-DE"/>
              <a:pPr/>
              <a:t>72</a:t>
            </a:fld>
            <a:endParaRPr lang="de-DE" altLang="de-DE"/>
          </a:p>
        </p:txBody>
      </p:sp>
      <p:sp>
        <p:nvSpPr>
          <p:cNvPr id="3686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99727AB-F18C-4467-91F9-952DCB71150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72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86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864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036316174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B2FD491-E330-452B-8E84-8F940F825AC4}" type="slidenum">
              <a:rPr lang="de-DE" altLang="de-DE"/>
              <a:pPr/>
              <a:t>73</a:t>
            </a:fld>
            <a:endParaRPr lang="de-DE" altLang="de-DE"/>
          </a:p>
        </p:txBody>
      </p:sp>
      <p:sp>
        <p:nvSpPr>
          <p:cNvPr id="36966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F6D6E2D6-869A-4052-B9C6-9A72D06A4A4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73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96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966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731960294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36B11C3-9C44-4C5A-A594-082ABA412138}" type="slidenum">
              <a:rPr lang="de-DE" altLang="de-DE"/>
              <a:pPr/>
              <a:t>74</a:t>
            </a:fld>
            <a:endParaRPr lang="de-DE" altLang="de-DE"/>
          </a:p>
        </p:txBody>
      </p:sp>
      <p:sp>
        <p:nvSpPr>
          <p:cNvPr id="37068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B8FEFB96-3800-4461-AB6B-5546ECD9DFC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74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06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069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40400237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DD88F89-9FF8-45A6-B7DD-406A04B8F3AA}" type="slidenum">
              <a:rPr lang="de-DE" altLang="de-DE"/>
              <a:pPr/>
              <a:t>75</a:t>
            </a:fld>
            <a:endParaRPr lang="de-DE" altLang="de-DE"/>
          </a:p>
        </p:txBody>
      </p:sp>
      <p:sp>
        <p:nvSpPr>
          <p:cNvPr id="37171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7E5EBAD-2722-4372-8823-82A90CB3112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75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17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171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726300963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F798F62-4BF2-4C44-AAC5-87C19EDE0A06}" type="slidenum">
              <a:rPr lang="de-DE" altLang="de-DE"/>
              <a:pPr/>
              <a:t>76</a:t>
            </a:fld>
            <a:endParaRPr lang="de-DE" altLang="de-DE"/>
          </a:p>
        </p:txBody>
      </p:sp>
      <p:sp>
        <p:nvSpPr>
          <p:cNvPr id="37273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DDD867F0-036F-4942-816F-E1532EE1EF3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76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27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273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62743817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C0A5EA0-FD3C-4E7A-B6EE-9E73BE12A57C}" type="slidenum">
              <a:rPr lang="de-DE" altLang="de-DE"/>
              <a:pPr/>
              <a:t>77</a:t>
            </a:fld>
            <a:endParaRPr lang="de-DE" altLang="de-DE"/>
          </a:p>
        </p:txBody>
      </p:sp>
      <p:sp>
        <p:nvSpPr>
          <p:cNvPr id="37785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4B847E8-AC91-4655-BBD6-BB90A6B7AF4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77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785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785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54146523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9285D70-AE3E-4DE3-8213-7E100E097C77}" type="slidenum">
              <a:rPr lang="de-DE" altLang="de-DE"/>
              <a:pPr/>
              <a:t>78</a:t>
            </a:fld>
            <a:endParaRPr lang="de-DE" altLang="de-DE"/>
          </a:p>
        </p:txBody>
      </p:sp>
      <p:sp>
        <p:nvSpPr>
          <p:cNvPr id="37376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CC9BE354-8651-4582-A64D-0B4BFF46B66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78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376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376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178485184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164E5DF-AD33-4927-9688-76078C507FAA}" type="slidenum">
              <a:rPr lang="de-DE" altLang="de-DE"/>
              <a:pPr/>
              <a:t>79</a:t>
            </a:fld>
            <a:endParaRPr lang="de-DE" altLang="de-DE"/>
          </a:p>
        </p:txBody>
      </p:sp>
      <p:sp>
        <p:nvSpPr>
          <p:cNvPr id="37478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4A4EBA6-4670-4CE6-8A95-A50B93C132F4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79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478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478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6033243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E1FB0DE-2447-4970-B80A-5AC9959E4680}" type="slidenum">
              <a:rPr lang="de-DE" altLang="de-DE"/>
              <a:pPr/>
              <a:t>8</a:t>
            </a:fld>
            <a:endParaRPr lang="de-DE" altLang="de-DE"/>
          </a:p>
        </p:txBody>
      </p:sp>
      <p:sp>
        <p:nvSpPr>
          <p:cNvPr id="29491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CDB74D1-3C9D-4FFF-81F7-D96E095BECB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491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491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BB2C1CE-5028-41AA-88B3-6955B2374670}" type="slidenum">
              <a:rPr lang="de-DE" altLang="de-DE"/>
              <a:pPr/>
              <a:t>80</a:t>
            </a:fld>
            <a:endParaRPr lang="de-DE" altLang="de-DE"/>
          </a:p>
        </p:txBody>
      </p:sp>
      <p:sp>
        <p:nvSpPr>
          <p:cNvPr id="37580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4012B6E-76E1-4092-A4E1-24B09E96ACBA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80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581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581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84800814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F9A9F2D-8103-4911-B601-9BFC58499AE5}" type="slidenum">
              <a:rPr lang="de-DE" altLang="de-DE"/>
              <a:pPr/>
              <a:t>81</a:t>
            </a:fld>
            <a:endParaRPr lang="de-DE" altLang="de-DE"/>
          </a:p>
        </p:txBody>
      </p:sp>
      <p:sp>
        <p:nvSpPr>
          <p:cNvPr id="37683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4E0C66A-4370-4B89-85A0-F4E1E05853A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81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683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683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36670282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0EA0811-F0EF-45C6-A447-183305E3910A}" type="slidenum">
              <a:rPr lang="de-DE" altLang="de-DE"/>
              <a:pPr/>
              <a:t>82</a:t>
            </a:fld>
            <a:endParaRPr lang="de-DE" altLang="de-DE"/>
          </a:p>
        </p:txBody>
      </p:sp>
      <p:sp>
        <p:nvSpPr>
          <p:cNvPr id="37888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47E57EF-7958-46F4-9A15-5B8B7648E36B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82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888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888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11794163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DC024F5-F205-4417-A4AF-596B907AF638}" type="slidenum">
              <a:rPr lang="de-DE" altLang="de-DE"/>
              <a:pPr/>
              <a:t>83</a:t>
            </a:fld>
            <a:endParaRPr lang="de-DE" altLang="de-DE"/>
          </a:p>
        </p:txBody>
      </p:sp>
      <p:sp>
        <p:nvSpPr>
          <p:cNvPr id="37990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9CAC048-A25C-4428-894F-8701B99F2690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83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990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990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19180413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D26FCAB-400E-45D9-B129-210FD293869D}" type="slidenum">
              <a:rPr lang="de-DE" altLang="de-DE"/>
              <a:pPr/>
              <a:t>84</a:t>
            </a:fld>
            <a:endParaRPr lang="de-DE" altLang="de-DE"/>
          </a:p>
        </p:txBody>
      </p:sp>
      <p:sp>
        <p:nvSpPr>
          <p:cNvPr id="38092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97948554-E02D-452E-816F-BBB29BBE2659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84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093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093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815755624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D551D0F-8ABC-41E4-8850-4F1438EFFB8A}" type="slidenum">
              <a:rPr lang="de-DE" altLang="de-DE"/>
              <a:pPr/>
              <a:t>85</a:t>
            </a:fld>
            <a:endParaRPr lang="de-DE" altLang="de-DE"/>
          </a:p>
        </p:txBody>
      </p:sp>
      <p:sp>
        <p:nvSpPr>
          <p:cNvPr id="38502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2FF47343-B2AA-407A-B7C1-DF35017B952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85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502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502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997120870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7883969-3506-4E2B-81A5-EDC61CB26097}" type="slidenum">
              <a:rPr lang="de-DE" altLang="de-DE"/>
              <a:pPr/>
              <a:t>86</a:t>
            </a:fld>
            <a:endParaRPr lang="de-DE" altLang="de-DE"/>
          </a:p>
        </p:txBody>
      </p:sp>
      <p:sp>
        <p:nvSpPr>
          <p:cNvPr id="38195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C950C5D-0AEF-416C-AC7B-72DC4570280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86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195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195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41577447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749F0A5-2E07-4C95-BB4E-6CFAD16FFD56}" type="slidenum">
              <a:rPr lang="de-DE" altLang="de-DE"/>
              <a:pPr/>
              <a:t>87</a:t>
            </a:fld>
            <a:endParaRPr lang="de-DE" altLang="de-DE"/>
          </a:p>
        </p:txBody>
      </p:sp>
      <p:sp>
        <p:nvSpPr>
          <p:cNvPr id="38297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E9EAE8A-773E-412A-9222-0200CEFC1457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87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297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297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972923905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04FD080-8630-4A7E-BD6E-F725C3FCDBEF}" type="slidenum">
              <a:rPr lang="de-DE" altLang="de-DE"/>
              <a:pPr/>
              <a:t>88</a:t>
            </a:fld>
            <a:endParaRPr lang="de-DE" altLang="de-DE"/>
          </a:p>
        </p:txBody>
      </p:sp>
      <p:sp>
        <p:nvSpPr>
          <p:cNvPr id="38400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CD24FD6-0BEB-4AFE-A7BF-4CC6E2BF142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88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400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400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963624166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910481B-5276-4F80-BBC3-3CC1A3F2BE94}" type="slidenum">
              <a:rPr lang="de-DE" altLang="de-DE"/>
              <a:pPr/>
              <a:t>89</a:t>
            </a:fld>
            <a:endParaRPr lang="de-DE" altLang="de-DE"/>
          </a:p>
        </p:txBody>
      </p:sp>
      <p:sp>
        <p:nvSpPr>
          <p:cNvPr id="38604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28E6656-1E4E-47FC-B524-19CC201A6613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89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605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605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114073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1CE692D-A92C-47AA-97AF-7A58875EB487}" type="slidenum">
              <a:rPr lang="de-DE" altLang="de-DE"/>
              <a:pPr/>
              <a:t>9</a:t>
            </a:fld>
            <a:endParaRPr lang="de-DE" altLang="de-DE"/>
          </a:p>
        </p:txBody>
      </p:sp>
      <p:sp>
        <p:nvSpPr>
          <p:cNvPr id="29593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8425169-4F3D-4203-A82B-8CB6D05D394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593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593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4319C73-0F4D-4CF7-9197-652463098550}" type="slidenum">
              <a:rPr lang="de-DE" altLang="de-DE"/>
              <a:pPr/>
              <a:t>90</a:t>
            </a:fld>
            <a:endParaRPr lang="de-DE" altLang="de-DE"/>
          </a:p>
        </p:txBody>
      </p:sp>
      <p:sp>
        <p:nvSpPr>
          <p:cNvPr id="38707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57472B9-2E27-4BFD-82B1-203716C8515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90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707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707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68856677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ADC0B5C-E896-4D61-A9A8-4CB8562BE215}" type="slidenum">
              <a:rPr lang="de-DE" altLang="de-DE"/>
              <a:pPr/>
              <a:t>91</a:t>
            </a:fld>
            <a:endParaRPr lang="de-DE" altLang="de-DE"/>
          </a:p>
        </p:txBody>
      </p:sp>
      <p:sp>
        <p:nvSpPr>
          <p:cNvPr id="38809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F60B67C6-5C77-4728-95C6-87C10D5B8051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91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809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809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40119993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85E891C-44FF-43A2-B6A0-665DE47E480A}" type="slidenum">
              <a:rPr lang="de-DE" altLang="de-DE"/>
              <a:pPr/>
              <a:t>92</a:t>
            </a:fld>
            <a:endParaRPr lang="de-DE" altLang="de-DE"/>
          </a:p>
        </p:txBody>
      </p:sp>
      <p:sp>
        <p:nvSpPr>
          <p:cNvPr id="38912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0DBDCB5-6648-4DB0-97FC-9D3AB658110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92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912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912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005892153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97E27C5-BAE7-4D28-82E3-B985DEA3334A}" type="slidenum">
              <a:rPr lang="de-DE" altLang="de-DE"/>
              <a:pPr/>
              <a:t>93</a:t>
            </a:fld>
            <a:endParaRPr lang="de-DE" altLang="de-DE"/>
          </a:p>
        </p:txBody>
      </p:sp>
      <p:sp>
        <p:nvSpPr>
          <p:cNvPr id="39116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7918E71B-3020-4EBE-8D91-F2ABCE5A106F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93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117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117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91358214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E3FB496-5882-48A2-9E98-2201F2751907}" type="slidenum">
              <a:rPr lang="de-DE" altLang="de-DE"/>
              <a:pPr/>
              <a:t>94</a:t>
            </a:fld>
            <a:endParaRPr lang="de-DE" altLang="de-DE"/>
          </a:p>
        </p:txBody>
      </p:sp>
      <p:sp>
        <p:nvSpPr>
          <p:cNvPr id="39014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89F0C769-F708-434C-B4D7-CA93FB041DDE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94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014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014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610827667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196F651-7A2C-4E57-9F28-F152DC5E1939}" type="slidenum">
              <a:rPr lang="de-DE" altLang="de-DE"/>
              <a:pPr/>
              <a:t>95</a:t>
            </a:fld>
            <a:endParaRPr lang="de-DE" altLang="de-DE"/>
          </a:p>
        </p:txBody>
      </p:sp>
      <p:sp>
        <p:nvSpPr>
          <p:cNvPr id="392193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322E91DA-1FCB-4A40-BB44-DD98EFA68BC8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95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2194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2195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84360808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F96FBDC-8B4A-4A4C-A0CC-E77751E664F7}" type="slidenum">
              <a:rPr lang="de-DE" altLang="de-DE"/>
              <a:pPr/>
              <a:t>96</a:t>
            </a:fld>
            <a:endParaRPr lang="de-DE" altLang="de-DE"/>
          </a:p>
        </p:txBody>
      </p:sp>
      <p:sp>
        <p:nvSpPr>
          <p:cNvPr id="393217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6E2A0682-38C9-41C3-A066-2512E73A4466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96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3218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3219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441597186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0382977-4723-416A-BD6E-81C996BDA028}" type="slidenum">
              <a:rPr lang="de-DE" altLang="de-DE"/>
              <a:pPr/>
              <a:t>97</a:t>
            </a:fld>
            <a:endParaRPr lang="de-DE" altLang="de-DE"/>
          </a:p>
        </p:txBody>
      </p:sp>
      <p:sp>
        <p:nvSpPr>
          <p:cNvPr id="394241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4CB48F1E-6542-41E4-A66D-47212F8D4972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97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4242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4243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19935080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EE9C674-F505-4BCA-A4F4-093C8C6166D7}" type="slidenum">
              <a:rPr lang="de-DE" altLang="de-DE"/>
              <a:pPr/>
              <a:t>98</a:t>
            </a:fld>
            <a:endParaRPr lang="de-DE" altLang="de-DE"/>
          </a:p>
        </p:txBody>
      </p:sp>
      <p:sp>
        <p:nvSpPr>
          <p:cNvPr id="395265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0400B490-68FB-43FA-AB96-BCEE58DC1C05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98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5266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5267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558160386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EE9F09E-5965-4F7B-82A9-58107D1F95E6}" type="slidenum">
              <a:rPr lang="de-DE" altLang="de-DE"/>
              <a:pPr/>
              <a:t>99</a:t>
            </a:fld>
            <a:endParaRPr lang="de-DE" altLang="de-DE"/>
          </a:p>
        </p:txBody>
      </p:sp>
      <p:sp>
        <p:nvSpPr>
          <p:cNvPr id="396289" name="Text Box 1"/>
          <p:cNvSpPr txBox="1">
            <a:spLocks noChangeArrowheads="1"/>
          </p:cNvSpPr>
          <p:nvPr/>
        </p:nvSpPr>
        <p:spPr bwMode="auto">
          <a:xfrm>
            <a:off x="4278313" y="10156825"/>
            <a:ext cx="32797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b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r">
              <a:buClrTx/>
              <a:buFontTx/>
              <a:buNone/>
            </a:pPr>
            <a:fld id="{58625B7F-CEF8-4BE1-947B-88F10304262C}" type="slidenum">
              <a:rPr lang="de-DE" altLang="de-DE" sz="1400">
                <a:solidFill>
                  <a:srgbClr val="FFFFFF"/>
                </a:solidFill>
                <a:latin typeface="Times New Roman" panose="02020603050405020304" pitchFamily="18" charset="0"/>
              </a:rPr>
              <a:pPr algn="r">
                <a:buClrTx/>
                <a:buFontTx/>
                <a:buNone/>
              </a:pPr>
              <a:t>99</a:t>
            </a:fld>
            <a:endParaRPr lang="de-DE" altLang="de-DE" sz="1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6290" name="Rectangle 2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06488" y="812800"/>
            <a:ext cx="5345112" cy="40084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6291" name="Rectangle 3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55650" y="5078413"/>
            <a:ext cx="6048375" cy="481171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252695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260475" y="1236663"/>
            <a:ext cx="7559675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260475" y="3970338"/>
            <a:ext cx="7559675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226C10ED-01F9-41DB-97D3-51690C0CFD6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199797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8A4478CA-E277-4BA5-9DFC-9A935A5F7D2A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2884390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7304088" y="301625"/>
            <a:ext cx="2266950" cy="6453188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503238" y="301625"/>
            <a:ext cx="6648450" cy="6453188"/>
          </a:xfrm>
        </p:spPr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FBF015F5-85A9-4052-BB14-F66FDDDD4F49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01597763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260475" y="1236663"/>
            <a:ext cx="7559675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260475" y="3970338"/>
            <a:ext cx="7559675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53FCB552-44DA-4860-999F-FF2DD7C18C18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12486119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08BACDFD-3007-4543-A53B-E34D85647602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82165960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7388" y="1884363"/>
            <a:ext cx="8694737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87388" y="5059363"/>
            <a:ext cx="8694737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09E5FBD8-5237-4275-AB24-2731985B2C9F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5784359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503238" y="792163"/>
            <a:ext cx="4457700" cy="4137025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5113338" y="792163"/>
            <a:ext cx="4457700" cy="4137025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B375DB56-8DDD-4818-9350-72CCD71B2BF8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4355452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403225"/>
            <a:ext cx="8694737" cy="1460500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93738" y="1852613"/>
            <a:ext cx="426561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93738" y="2760663"/>
            <a:ext cx="426561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5103813" y="1852613"/>
            <a:ext cx="428466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5103813" y="2760663"/>
            <a:ext cx="428466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0D29173A-F1B3-4961-86E5-F81C47E0D89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7092450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oliennummernplatzhalter 2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C259F5C2-65F7-446A-9AB9-6407CCB4B007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5424397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nummernplatzhalter 1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F2599FC2-3C2A-4909-8D51-6879188816AA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08243217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FBE84FD8-B84C-4425-AAD7-269BD04E1C93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7961586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41CDBBAF-A071-4013-821D-4219B5C1BE59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267710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1BE684D9-94F4-47EC-A897-8F850831A4C4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73039582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D727354F-21BD-452B-B4F7-690453DB7CF3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13996495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7304088" y="792163"/>
            <a:ext cx="2266950" cy="6692900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503238" y="792163"/>
            <a:ext cx="6648450" cy="6692900"/>
          </a:xfrm>
        </p:spPr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4B96A0BF-31AC-43BE-836C-93CACE1EC341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61328119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260475" y="1236663"/>
            <a:ext cx="7559675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260475" y="3970338"/>
            <a:ext cx="7559675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036D8450-8C4A-40DF-BB65-EDCD04098D67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15313915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BCF5DDD7-CE44-4299-99E9-1A3761BCBF83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37629483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7388" y="1884363"/>
            <a:ext cx="8694737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87388" y="5059363"/>
            <a:ext cx="8694737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3AD27AE8-E270-42DF-A51E-14ADB353AA57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37684618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720725" y="1979613"/>
            <a:ext cx="4349750" cy="4137025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5222875" y="1979613"/>
            <a:ext cx="4349750" cy="4137025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DE17CE3C-0614-44E3-ABE4-65B2220BE5AA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9271315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403225"/>
            <a:ext cx="8694737" cy="1460500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93738" y="1852613"/>
            <a:ext cx="426561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93738" y="2760663"/>
            <a:ext cx="426561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5103813" y="1852613"/>
            <a:ext cx="428466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5103813" y="2760663"/>
            <a:ext cx="428466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FA19A8B4-2CE3-47D6-9E80-F8901EB1463E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354613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oliennummernplatzhalter 2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367DAAD8-33FB-465D-A21A-DA5C90206D73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66135968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nummernplatzhalter 1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3A6C47BE-25EB-4D3C-ACCC-00AD626CE37B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8005014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7388" y="1884363"/>
            <a:ext cx="8694737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87388" y="5059363"/>
            <a:ext cx="8694737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08203FC2-3F52-4B87-B5E5-C8B87EADC7C0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58977525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CE1E96D2-6209-4735-98F5-F2FC596AD89C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9920164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87286831-C71B-4C17-AF84-8698F3573BCF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15668759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E47F0BF3-3C03-4C76-B713-16E01E55B5C7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91804702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7305675" y="301625"/>
            <a:ext cx="2266950" cy="5815013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503238" y="301625"/>
            <a:ext cx="6650037" cy="5815013"/>
          </a:xfrm>
        </p:spPr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BA7EFF0A-44F0-4846-BAB4-AB41F3F85185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47906816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260475" y="1236663"/>
            <a:ext cx="7559675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260475" y="3970338"/>
            <a:ext cx="7559675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2F0727C8-CC6C-4BDF-9EA6-B0C840AF43FC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9966117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33D08E9E-3220-43C9-815C-ECBF25E8D6CE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52440575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7388" y="1884363"/>
            <a:ext cx="8694737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87388" y="5059363"/>
            <a:ext cx="8694737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6F6CBDFA-5944-40CA-B369-F786689578C4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89196807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503238" y="2057400"/>
            <a:ext cx="4457700" cy="4348163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5113338" y="2057400"/>
            <a:ext cx="4457700" cy="4348163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B30DC16D-DF36-4D13-AA41-7AECFE93D29F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890350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403225"/>
            <a:ext cx="8694737" cy="1460500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93738" y="1852613"/>
            <a:ext cx="426561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93738" y="2760663"/>
            <a:ext cx="426561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5103813" y="1852613"/>
            <a:ext cx="428466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5103813" y="2760663"/>
            <a:ext cx="428466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DD26A030-E27E-492C-9F67-5B1D7FB42BD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05841512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oliennummernplatzhalter 2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0A0C01F4-DC35-43F0-B639-01D01B087357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2253024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503238" y="1768475"/>
            <a:ext cx="4457700" cy="4986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5113338" y="1768475"/>
            <a:ext cx="4457700" cy="4986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161FBF14-F6B1-477D-BAAE-C70C4E978000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66519016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nummernplatzhalter 1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27C633A5-CA9E-4FCB-8EB1-EFF8F4C7D38A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43337313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D65FF615-7B58-4CC2-99ED-F66640E0EE7F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75584131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7C513B04-3921-4FFD-AA10-0A1B82BF25B8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9071028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85065522-0C9B-4170-A4FC-6B6C53825E79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81065292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7304088" y="301625"/>
            <a:ext cx="2266950" cy="6103938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503238" y="301625"/>
            <a:ext cx="6648450" cy="6103938"/>
          </a:xfrm>
        </p:spPr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1F510911-1A65-4A19-AB8A-F79DCB059AAA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13265370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260475" y="1236663"/>
            <a:ext cx="7559675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260475" y="3970338"/>
            <a:ext cx="7559675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C24178E3-1E2B-4307-B3F3-5BE1CE63079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46282889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DB1D4912-DA7A-4738-8D00-22C74CD08514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04269357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7388" y="1884363"/>
            <a:ext cx="8694737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87388" y="5059363"/>
            <a:ext cx="8694737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1CA5C66E-F730-43F6-BDDF-C25312B39CF1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6170872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503238" y="1768475"/>
            <a:ext cx="4457700" cy="4986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5113338" y="1768475"/>
            <a:ext cx="4457700" cy="4986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80C4FD4C-1119-49A6-966D-863AB7484F0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56532479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403225"/>
            <a:ext cx="8694737" cy="1460500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93738" y="1852613"/>
            <a:ext cx="426561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93738" y="2760663"/>
            <a:ext cx="426561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5103813" y="1852613"/>
            <a:ext cx="428466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5103813" y="2760663"/>
            <a:ext cx="428466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175AAB8B-65A9-4055-AC15-1D5FB6A136F2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0910133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403225"/>
            <a:ext cx="8694737" cy="1460500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93738" y="1852613"/>
            <a:ext cx="426561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93738" y="2760663"/>
            <a:ext cx="426561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5103813" y="1852613"/>
            <a:ext cx="428466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5103813" y="2760663"/>
            <a:ext cx="428466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CA44CDF3-E908-43B6-857D-1A65FAC3873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89923964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oliennummernplatzhalter 2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F1B3FBD9-7CE4-4AB4-A7C5-D3FBB54514F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3530300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nummernplatzhalter 1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5FE2A864-6D86-4493-AA6E-655EC2D8E4BD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82483667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9E9A3C0A-5994-44F9-AC05-9465B51607E8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03802867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9EB39E85-FBFD-4514-92F2-7CC092A93A08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0605488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329CB3C0-D6DD-4840-B004-60C316F571E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03310987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7304088" y="301625"/>
            <a:ext cx="2266950" cy="6453188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503238" y="301625"/>
            <a:ext cx="6648450" cy="6453188"/>
          </a:xfrm>
        </p:spPr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666C7F08-FE22-49B2-8072-FE1B2273555A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67580464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03238" y="301625"/>
            <a:ext cx="9067800" cy="1258888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oliennummernplatzhalter 2"/>
          <p:cNvSpPr>
            <a:spLocks noGrp="1"/>
          </p:cNvSpPr>
          <p:nvPr>
            <p:ph type="sldNum" idx="10"/>
          </p:nvPr>
        </p:nvSpPr>
        <p:spPr>
          <a:xfrm>
            <a:off x="7227888" y="6886575"/>
            <a:ext cx="2344737" cy="517525"/>
          </a:xfrm>
        </p:spPr>
        <p:txBody>
          <a:bodyPr/>
          <a:lstStyle>
            <a:lvl1pPr>
              <a:defRPr/>
            </a:lvl1pPr>
          </a:lstStyle>
          <a:p>
            <a:fld id="{1F6D9D0E-A17D-42A8-99CC-83ADDFAC2117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2049441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260475" y="1236663"/>
            <a:ext cx="7559675" cy="2632075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260475" y="3970338"/>
            <a:ext cx="7559675" cy="18256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B8DDB00C-A21C-4C85-8962-369FA2765DDB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9660293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B56691EE-65F1-4746-9E75-188C7CF8F349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2974910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7388" y="1884363"/>
            <a:ext cx="8694737" cy="31448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87388" y="5059363"/>
            <a:ext cx="8694737" cy="16525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8EEB9B87-7418-482E-883F-26F4B3CFCF1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9660455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oliennummernplatzhalter 2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1124739D-2EFC-4956-8358-CA8C20EE011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55502484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503238" y="1768475"/>
            <a:ext cx="4456112" cy="4984750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5111750" y="1768475"/>
            <a:ext cx="4457700" cy="4984750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BF8AA03A-2852-4971-A99C-EF9FA5A7510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84702016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403225"/>
            <a:ext cx="8694737" cy="1460500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93738" y="1852613"/>
            <a:ext cx="426561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93738" y="2760663"/>
            <a:ext cx="426561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5103813" y="1852613"/>
            <a:ext cx="4284662" cy="9080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5103813" y="2760663"/>
            <a:ext cx="4284662" cy="4062412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91E91477-DC27-4882-8945-21177BB25D7B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89848108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oliennummernplatzhalter 2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4AE714AA-48E6-40DA-B80F-5B28317A623C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2772772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nummernplatzhalter 1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18880E6F-9DA6-4F22-9963-0265DF86D5C0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00745500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53A556B7-4AA3-4BCC-888A-5D9B78C7DDC0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16561861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9ADC0F14-A0FA-4388-B0BE-A68B03D544C0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10701307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84AB6DDC-399B-45EE-A036-28AA74C63EE8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786381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7304088" y="301625"/>
            <a:ext cx="2265362" cy="6451600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503238" y="301625"/>
            <a:ext cx="6648450" cy="6451600"/>
          </a:xfrm>
        </p:spPr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D596ABB2-7698-44DC-8F02-2B30BC9C2901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86072885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nummernplatzhalter 1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944D5E06-E9B1-44A1-A091-74E404C022C7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5221006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777D60D2-29F9-4993-8146-B299D3ABAC3D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0041832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3738" y="503238"/>
            <a:ext cx="3251200" cy="17653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4286250" y="1089025"/>
            <a:ext cx="5102225" cy="5372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93738" y="2268538"/>
            <a:ext cx="3251200" cy="420052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fld id="{F5D8EBFE-C030-4755-ACB3-0F4BDB6F585B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0816741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image" Target="../media/image4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image" Target="../media/image4.png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503238" y="301625"/>
            <a:ext cx="9067800" cy="125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das Format des Titeltextes zu bearbeiten</a:t>
            </a:r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3238" y="1768475"/>
            <a:ext cx="9067800" cy="4986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2808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die Formate des Gliederungstextes zu bearbeiten</a:t>
            </a:r>
          </a:p>
          <a:p>
            <a:pPr lvl="1"/>
            <a:r>
              <a:rPr lang="en-GB" altLang="de-DE"/>
              <a:t>Zweite Gliederungsebene</a:t>
            </a:r>
          </a:p>
          <a:p>
            <a:pPr lvl="2"/>
            <a:r>
              <a:rPr lang="en-GB" altLang="de-DE"/>
              <a:t>Dritte Gliederungsebene</a:t>
            </a:r>
          </a:p>
          <a:p>
            <a:pPr lvl="3"/>
            <a:r>
              <a:rPr lang="en-GB" altLang="de-DE"/>
              <a:t>Vierte Gliederungsebene</a:t>
            </a:r>
          </a:p>
          <a:p>
            <a:pPr lvl="4"/>
            <a:r>
              <a:rPr lang="en-GB" altLang="de-DE"/>
              <a:t>Fünfte Gliederungsebene</a:t>
            </a:r>
          </a:p>
          <a:p>
            <a:pPr lvl="4"/>
            <a:r>
              <a:rPr lang="en-GB" altLang="de-DE"/>
              <a:t>Sechste Gliederungsebene</a:t>
            </a:r>
          </a:p>
          <a:p>
            <a:pPr lvl="4"/>
            <a:r>
              <a:rPr lang="en-GB" altLang="de-DE"/>
              <a:t>Siebente Gliederungsebene</a:t>
            </a:r>
          </a:p>
          <a:p>
            <a:pPr lvl="4"/>
            <a:r>
              <a:rPr lang="en-GB" altLang="de-DE"/>
              <a:t>Achte Gliederungsebene</a:t>
            </a:r>
          </a:p>
          <a:p>
            <a:pPr lvl="4"/>
            <a:r>
              <a:rPr lang="en-GB" altLang="de-DE"/>
              <a:t>Neunte Gliederungsebene</a:t>
            </a:r>
          </a:p>
        </p:txBody>
      </p:sp>
      <p:sp>
        <p:nvSpPr>
          <p:cNvPr id="1027" name="Text Box 3"/>
          <p:cNvSpPr txBox="1">
            <a:spLocks noChangeArrowheads="1"/>
          </p:cNvSpPr>
          <p:nvPr/>
        </p:nvSpPr>
        <p:spPr bwMode="auto">
          <a:xfrm>
            <a:off x="503238" y="6886575"/>
            <a:ext cx="2346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028" name="Text Box 4"/>
          <p:cNvSpPr txBox="1">
            <a:spLocks noChangeArrowheads="1"/>
          </p:cNvSpPr>
          <p:nvPr/>
        </p:nvSpPr>
        <p:spPr bwMode="auto">
          <a:xfrm>
            <a:off x="3448050" y="6886575"/>
            <a:ext cx="31940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7227888" y="6886575"/>
            <a:ext cx="234473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</a:defRPr>
            </a:lvl1pPr>
          </a:lstStyle>
          <a:p>
            <a:fld id="{91E94FD9-9CEB-4406-A5F1-0B07431044F7}" type="slidenum">
              <a:rPr lang="de-DE" altLang="de-DE"/>
              <a:pPr/>
              <a:t>‹Nr.›</a:t>
            </a:fld>
            <a:endParaRPr lang="de-DE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55" r:id="rId2"/>
    <p:sldLayoutId id="2147483656" r:id="rId3"/>
    <p:sldLayoutId id="2147483657" r:id="rId4"/>
    <p:sldLayoutId id="2147483658" r:id="rId5"/>
    <p:sldLayoutId id="2147483659" r:id="rId6"/>
    <p:sldLayoutId id="2147483660" r:id="rId7"/>
    <p:sldLayoutId id="2147483661" r:id="rId8"/>
    <p:sldLayoutId id="2147483662" r:id="rId9"/>
    <p:sldLayoutId id="2147483663" r:id="rId10"/>
    <p:sldLayoutId id="2147483664" r:id="rId11"/>
  </p:sldLayoutIdLst>
  <p:txStyles>
    <p:titleStyle>
      <a:lvl1pPr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000000"/>
          </a:solidFill>
          <a:latin typeface="+mj-lt"/>
          <a:ea typeface="+mj-ea"/>
          <a:cs typeface="+mj-cs"/>
        </a:defRPr>
      </a:lvl1pPr>
      <a:lvl2pPr marL="742950" indent="-28575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</a:defRPr>
      </a:lvl2pPr>
      <a:lvl3pPr marL="11430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</a:defRPr>
      </a:lvl3pPr>
      <a:lvl4pPr marL="16002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</a:defRPr>
      </a:lvl4pPr>
      <a:lvl5pPr marL="20574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</a:defRPr>
      </a:lvl5pPr>
      <a:lvl6pPr marL="25146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</a:defRPr>
      </a:lvl6pPr>
      <a:lvl7pPr marL="29718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</a:defRPr>
      </a:lvl7pPr>
      <a:lvl8pPr marL="34290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</a:defRPr>
      </a:lvl8pPr>
      <a:lvl9pPr marL="38862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</a:defRPr>
      </a:lvl9pPr>
    </p:titleStyle>
    <p:bodyStyle>
      <a:lvl1pPr marL="342900" indent="-342900" algn="l" defTabSz="449263" rtl="0" eaLnBrk="0" fontAlgn="base" hangingPunct="0">
        <a:lnSpc>
          <a:spcPct val="93000"/>
        </a:lnSpc>
        <a:spcBef>
          <a:spcPct val="0"/>
        </a:spcBef>
        <a:spcAft>
          <a:spcPts val="1413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lnSpc>
          <a:spcPct val="93000"/>
        </a:lnSpc>
        <a:spcBef>
          <a:spcPct val="0"/>
        </a:spcBef>
        <a:spcAft>
          <a:spcPts val="1138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85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575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288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503238" y="6226175"/>
            <a:ext cx="9067800" cy="125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das Format des Titeltextes zu bearbeiten</a:t>
            </a:r>
          </a:p>
        </p:txBody>
      </p:sp>
      <p:sp>
        <p:nvSpPr>
          <p:cNvPr id="2050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3238" y="792163"/>
            <a:ext cx="9067800" cy="413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2808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die Formate des Gliederungstextes zu bearbeiten</a:t>
            </a:r>
          </a:p>
          <a:p>
            <a:pPr lvl="1"/>
            <a:r>
              <a:rPr lang="en-GB" altLang="de-DE"/>
              <a:t>Zweite Gliederungsebene</a:t>
            </a:r>
          </a:p>
          <a:p>
            <a:pPr lvl="2"/>
            <a:r>
              <a:rPr lang="en-GB" altLang="de-DE"/>
              <a:t>Dritte Gliederungsebene</a:t>
            </a:r>
          </a:p>
          <a:p>
            <a:pPr lvl="3"/>
            <a:r>
              <a:rPr lang="en-GB" altLang="de-DE"/>
              <a:t>Vierte Gliederungsebene</a:t>
            </a:r>
          </a:p>
          <a:p>
            <a:pPr lvl="4"/>
            <a:r>
              <a:rPr lang="en-GB" altLang="de-DE"/>
              <a:t>Fünfte Gliederungsebene</a:t>
            </a:r>
          </a:p>
          <a:p>
            <a:pPr lvl="4"/>
            <a:r>
              <a:rPr lang="en-GB" altLang="de-DE"/>
              <a:t>Sechste Gliederungsebene</a:t>
            </a:r>
          </a:p>
          <a:p>
            <a:pPr lvl="4"/>
            <a:r>
              <a:rPr lang="en-GB" altLang="de-DE"/>
              <a:t>Siebente Gliederungsebene</a:t>
            </a:r>
          </a:p>
          <a:p>
            <a:pPr lvl="4"/>
            <a:r>
              <a:rPr lang="en-GB" altLang="de-DE"/>
              <a:t>Achte Gliederungsebene</a:t>
            </a:r>
          </a:p>
          <a:p>
            <a:pPr lvl="4"/>
            <a:r>
              <a:rPr lang="en-GB" altLang="de-DE"/>
              <a:t>Neunte Gliederungsebene</a:t>
            </a:r>
          </a:p>
        </p:txBody>
      </p:sp>
      <p:sp>
        <p:nvSpPr>
          <p:cNvPr id="2051" name="Text Box 3"/>
          <p:cNvSpPr txBox="1">
            <a:spLocks noChangeArrowheads="1"/>
          </p:cNvSpPr>
          <p:nvPr/>
        </p:nvSpPr>
        <p:spPr bwMode="auto">
          <a:xfrm>
            <a:off x="503238" y="5375275"/>
            <a:ext cx="2346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052" name="Text Box 4"/>
          <p:cNvSpPr txBox="1">
            <a:spLocks noChangeArrowheads="1"/>
          </p:cNvSpPr>
          <p:nvPr/>
        </p:nvSpPr>
        <p:spPr bwMode="auto">
          <a:xfrm>
            <a:off x="3448050" y="5375275"/>
            <a:ext cx="31940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7227888" y="5375275"/>
            <a:ext cx="234473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215900" indent="-215900" algn="r">
              <a:buSzPct val="45000"/>
              <a:buFont typeface="Wingdings" panose="05000000000000000000" pitchFamily="2" charset="2"/>
              <a:buNone/>
              <a:tabLst>
                <a:tab pos="723900" algn="l"/>
                <a:tab pos="1447800" algn="l"/>
                <a:tab pos="21717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defRPr>
            </a:lvl1pPr>
          </a:lstStyle>
          <a:p>
            <a:fld id="{AC0B7CF7-A3EE-46F6-B659-D8D79E15A2D1}" type="slidenum">
              <a:rPr lang="de-DE" altLang="de-DE"/>
              <a:pPr/>
              <a:t>‹Nr.›</a:t>
            </a:fld>
            <a:endParaRPr lang="de-DE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</p:sldLayoutIdLst>
  <p:txStyles>
    <p:titleStyle>
      <a:lvl1pPr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kern="1200">
          <a:solidFill>
            <a:srgbClr val="FFFFFF"/>
          </a:solidFill>
          <a:latin typeface="+mj-lt"/>
          <a:ea typeface="+mj-ea"/>
          <a:cs typeface="+mj-cs"/>
        </a:defRPr>
      </a:lvl1pPr>
      <a:lvl2pPr marL="742950" indent="-28575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panose="020B0604020202020204" pitchFamily="34" charset="0"/>
          <a:cs typeface="Arial Unicode MS" charset="0"/>
        </a:defRPr>
      </a:lvl2pPr>
      <a:lvl3pPr marL="11430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panose="020B0604020202020204" pitchFamily="34" charset="0"/>
          <a:cs typeface="Arial Unicode MS" charset="0"/>
        </a:defRPr>
      </a:lvl3pPr>
      <a:lvl4pPr marL="16002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panose="020B0604020202020204" pitchFamily="34" charset="0"/>
          <a:cs typeface="Arial Unicode MS" charset="0"/>
        </a:defRPr>
      </a:lvl4pPr>
      <a:lvl5pPr marL="20574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panose="020B0604020202020204" pitchFamily="34" charset="0"/>
          <a:cs typeface="Arial Unicode MS" charset="0"/>
        </a:defRPr>
      </a:lvl5pPr>
      <a:lvl6pPr marL="25146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panose="020B0604020202020204" pitchFamily="34" charset="0"/>
          <a:cs typeface="Arial Unicode MS" charset="0"/>
        </a:defRPr>
      </a:lvl6pPr>
      <a:lvl7pPr marL="29718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panose="020B0604020202020204" pitchFamily="34" charset="0"/>
          <a:cs typeface="Arial Unicode MS" charset="0"/>
        </a:defRPr>
      </a:lvl7pPr>
      <a:lvl8pPr marL="34290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panose="020B0604020202020204" pitchFamily="34" charset="0"/>
          <a:cs typeface="Arial Unicode MS" charset="0"/>
        </a:defRPr>
      </a:lvl8pPr>
      <a:lvl9pPr marL="38862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panose="020B0604020202020204" pitchFamily="34" charset="0"/>
          <a:cs typeface="Arial Unicode MS" charset="0"/>
        </a:defRPr>
      </a:lvl9pPr>
    </p:titleStyle>
    <p:bodyStyle>
      <a:lvl1pPr marL="342900" indent="-342900" algn="l" defTabSz="449263" rtl="0" eaLnBrk="0" fontAlgn="base" hangingPunct="0">
        <a:lnSpc>
          <a:spcPct val="93000"/>
        </a:lnSpc>
        <a:spcBef>
          <a:spcPct val="0"/>
        </a:spcBef>
        <a:spcAft>
          <a:spcPts val="1425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lnSpc>
          <a:spcPct val="93000"/>
        </a:lnSpc>
        <a:spcBef>
          <a:spcPct val="0"/>
        </a:spcBef>
        <a:spcAft>
          <a:spcPts val="1138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Microsoft YaHei" panose="020B0503020204020204" pitchFamily="34" charset="-122"/>
          <a:cs typeface="+mn-cs"/>
        </a:defRPr>
      </a:lvl2pPr>
      <a:lvl3pPr marL="11430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85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Microsoft YaHei" panose="020B0503020204020204" pitchFamily="34" charset="-122"/>
          <a:cs typeface="+mn-cs"/>
        </a:defRPr>
      </a:lvl3pPr>
      <a:lvl4pPr marL="16002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575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Microsoft YaHei" panose="020B0503020204020204" pitchFamily="34" charset="-122"/>
          <a:cs typeface="+mn-cs"/>
        </a:defRPr>
      </a:lvl4pPr>
      <a:lvl5pPr marL="20574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288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Microsoft YaHei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503238" y="301625"/>
            <a:ext cx="9067800" cy="125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das Format des Titeltextes zu bearbeiten</a:t>
            </a:r>
          </a:p>
        </p:txBody>
      </p:sp>
      <p:sp>
        <p:nvSpPr>
          <p:cNvPr id="3074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720725" y="1979613"/>
            <a:ext cx="8851900" cy="413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2808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die Formate des Gliederungstextes zu bearbeiten</a:t>
            </a:r>
          </a:p>
          <a:p>
            <a:pPr lvl="1"/>
            <a:r>
              <a:rPr lang="en-GB" altLang="de-DE"/>
              <a:t>Zweite Gliederungsebene</a:t>
            </a:r>
          </a:p>
          <a:p>
            <a:pPr lvl="2"/>
            <a:r>
              <a:rPr lang="en-GB" altLang="de-DE"/>
              <a:t>Dritte Gliederungsebene</a:t>
            </a:r>
          </a:p>
          <a:p>
            <a:pPr lvl="3"/>
            <a:r>
              <a:rPr lang="en-GB" altLang="de-DE"/>
              <a:t>Vierte Gliederungsebene</a:t>
            </a:r>
          </a:p>
          <a:p>
            <a:pPr lvl="4"/>
            <a:r>
              <a:rPr lang="en-GB" altLang="de-DE"/>
              <a:t>Fünfte Gliederungsebene</a:t>
            </a:r>
          </a:p>
          <a:p>
            <a:pPr lvl="4"/>
            <a:r>
              <a:rPr lang="en-GB" altLang="de-DE"/>
              <a:t>Sechste Gliederungsebene</a:t>
            </a:r>
          </a:p>
          <a:p>
            <a:pPr lvl="4"/>
            <a:r>
              <a:rPr lang="en-GB" altLang="de-DE"/>
              <a:t>Siebente Gliederungsebene</a:t>
            </a:r>
          </a:p>
          <a:p>
            <a:pPr lvl="4"/>
            <a:r>
              <a:rPr lang="en-GB" altLang="de-DE"/>
              <a:t>Achte Gliederungsebene</a:t>
            </a:r>
          </a:p>
          <a:p>
            <a:pPr lvl="4"/>
            <a:r>
              <a:rPr lang="en-GB" altLang="de-DE"/>
              <a:t>Neunte Gliederungsebene</a:t>
            </a:r>
          </a:p>
        </p:txBody>
      </p:sp>
      <p:sp>
        <p:nvSpPr>
          <p:cNvPr id="3075" name="Text Box 3"/>
          <p:cNvSpPr txBox="1">
            <a:spLocks noChangeArrowheads="1"/>
          </p:cNvSpPr>
          <p:nvPr/>
        </p:nvSpPr>
        <p:spPr bwMode="auto">
          <a:xfrm>
            <a:off x="612775" y="6562725"/>
            <a:ext cx="2346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3076" name="Text Box 4"/>
          <p:cNvSpPr txBox="1">
            <a:spLocks noChangeArrowheads="1"/>
          </p:cNvSpPr>
          <p:nvPr/>
        </p:nvSpPr>
        <p:spPr bwMode="auto">
          <a:xfrm>
            <a:off x="3556000" y="6562725"/>
            <a:ext cx="31940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7335838" y="6562725"/>
            <a:ext cx="234473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215900" indent="-215900" algn="r">
              <a:buSzPct val="45000"/>
              <a:buFont typeface="Wingdings" panose="05000000000000000000" pitchFamily="2" charset="2"/>
              <a:buNone/>
              <a:tabLst>
                <a:tab pos="723900" algn="l"/>
                <a:tab pos="1447800" algn="l"/>
                <a:tab pos="21717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defRPr>
            </a:lvl1pPr>
          </a:lstStyle>
          <a:p>
            <a:fld id="{47C16E60-C7B0-45C8-BADD-19BD5C074E9F}" type="slidenum">
              <a:rPr lang="de-DE" altLang="de-DE"/>
              <a:pPr/>
              <a:t>‹Nr.›</a:t>
            </a:fld>
            <a:endParaRPr lang="de-DE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</p:sldLayoutIdLst>
  <p:txStyles>
    <p:titleStyle>
      <a:lvl1pPr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280099"/>
          </a:solidFill>
          <a:latin typeface="+mj-lt"/>
          <a:ea typeface="+mj-ea"/>
          <a:cs typeface="+mj-cs"/>
        </a:defRPr>
      </a:lvl1pPr>
      <a:lvl2pPr marL="742950" indent="-28575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280099"/>
          </a:solidFill>
          <a:latin typeface="Arial" panose="020B0604020202020204" pitchFamily="34" charset="0"/>
          <a:cs typeface="Arial Unicode MS" charset="0"/>
        </a:defRPr>
      </a:lvl2pPr>
      <a:lvl3pPr marL="11430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280099"/>
          </a:solidFill>
          <a:latin typeface="Arial" panose="020B0604020202020204" pitchFamily="34" charset="0"/>
          <a:cs typeface="Arial Unicode MS" charset="0"/>
        </a:defRPr>
      </a:lvl3pPr>
      <a:lvl4pPr marL="16002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280099"/>
          </a:solidFill>
          <a:latin typeface="Arial" panose="020B0604020202020204" pitchFamily="34" charset="0"/>
          <a:cs typeface="Arial Unicode MS" charset="0"/>
        </a:defRPr>
      </a:lvl4pPr>
      <a:lvl5pPr marL="20574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280099"/>
          </a:solidFill>
          <a:latin typeface="Arial" panose="020B0604020202020204" pitchFamily="34" charset="0"/>
          <a:cs typeface="Arial Unicode MS" charset="0"/>
        </a:defRPr>
      </a:lvl5pPr>
      <a:lvl6pPr marL="25146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280099"/>
          </a:solidFill>
          <a:latin typeface="Arial" panose="020B0604020202020204" pitchFamily="34" charset="0"/>
          <a:cs typeface="Arial Unicode MS" charset="0"/>
        </a:defRPr>
      </a:lvl6pPr>
      <a:lvl7pPr marL="29718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280099"/>
          </a:solidFill>
          <a:latin typeface="Arial" panose="020B0604020202020204" pitchFamily="34" charset="0"/>
          <a:cs typeface="Arial Unicode MS" charset="0"/>
        </a:defRPr>
      </a:lvl7pPr>
      <a:lvl8pPr marL="34290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280099"/>
          </a:solidFill>
          <a:latin typeface="Arial" panose="020B0604020202020204" pitchFamily="34" charset="0"/>
          <a:cs typeface="Arial Unicode MS" charset="0"/>
        </a:defRPr>
      </a:lvl8pPr>
      <a:lvl9pPr marL="38862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280099"/>
          </a:solidFill>
          <a:latin typeface="Arial" panose="020B0604020202020204" pitchFamily="34" charset="0"/>
          <a:cs typeface="Arial Unicode MS" charset="0"/>
        </a:defRPr>
      </a:lvl9pPr>
    </p:titleStyle>
    <p:bodyStyle>
      <a:lvl1pPr marL="342900" indent="-342900" algn="l" defTabSz="449263" rtl="0" eaLnBrk="0" fontAlgn="base" hangingPunct="0">
        <a:lnSpc>
          <a:spcPct val="93000"/>
        </a:lnSpc>
        <a:spcBef>
          <a:spcPct val="0"/>
        </a:spcBef>
        <a:spcAft>
          <a:spcPts val="1425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8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lnSpc>
          <a:spcPct val="93000"/>
        </a:lnSpc>
        <a:spcBef>
          <a:spcPct val="0"/>
        </a:spcBef>
        <a:spcAft>
          <a:spcPts val="1138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Microsoft YaHei" panose="020B0503020204020204" pitchFamily="34" charset="-122"/>
          <a:cs typeface="+mn-cs"/>
        </a:defRPr>
      </a:lvl2pPr>
      <a:lvl3pPr marL="11430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85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Microsoft YaHei" panose="020B0503020204020204" pitchFamily="34" charset="-122"/>
          <a:cs typeface="+mn-cs"/>
        </a:defRPr>
      </a:lvl3pPr>
      <a:lvl4pPr marL="16002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575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Microsoft YaHei" panose="020B0503020204020204" pitchFamily="34" charset="-122"/>
          <a:cs typeface="+mn-cs"/>
        </a:defRPr>
      </a:lvl4pPr>
      <a:lvl5pPr marL="20574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288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Microsoft YaHei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503238" y="301625"/>
            <a:ext cx="9067800" cy="125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das Format des Titeltextes zu bearbeiten</a:t>
            </a:r>
          </a:p>
        </p:txBody>
      </p:sp>
      <p:sp>
        <p:nvSpPr>
          <p:cNvPr id="4098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3238" y="2057400"/>
            <a:ext cx="9067800" cy="434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2808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die Formate des Gliederungstextes zu bearbeiten</a:t>
            </a:r>
          </a:p>
          <a:p>
            <a:pPr lvl="1"/>
            <a:r>
              <a:rPr lang="en-GB" altLang="de-DE"/>
              <a:t>Zweite Gliederungsebene</a:t>
            </a:r>
          </a:p>
          <a:p>
            <a:pPr lvl="2"/>
            <a:r>
              <a:rPr lang="en-GB" altLang="de-DE"/>
              <a:t>Dritte Gliederungsebene</a:t>
            </a:r>
          </a:p>
          <a:p>
            <a:pPr lvl="3"/>
            <a:r>
              <a:rPr lang="en-GB" altLang="de-DE"/>
              <a:t>Vierte Gliederungsebene</a:t>
            </a:r>
          </a:p>
          <a:p>
            <a:pPr lvl="4"/>
            <a:r>
              <a:rPr lang="en-GB" altLang="de-DE"/>
              <a:t>Fünfte Gliederungsebene</a:t>
            </a:r>
          </a:p>
          <a:p>
            <a:pPr lvl="4"/>
            <a:r>
              <a:rPr lang="en-GB" altLang="de-DE"/>
              <a:t>Sechste Gliederungsebene</a:t>
            </a:r>
          </a:p>
          <a:p>
            <a:pPr lvl="4"/>
            <a:r>
              <a:rPr lang="en-GB" altLang="de-DE"/>
              <a:t>Siebente Gliederungsebene</a:t>
            </a:r>
          </a:p>
          <a:p>
            <a:pPr lvl="4"/>
            <a:r>
              <a:rPr lang="en-GB" altLang="de-DE"/>
              <a:t>Achte Gliederungsebene</a:t>
            </a:r>
          </a:p>
          <a:p>
            <a:pPr lvl="4"/>
            <a:r>
              <a:rPr lang="en-GB" altLang="de-DE"/>
              <a:t>Neunte Gliederungsebene</a:t>
            </a:r>
          </a:p>
        </p:txBody>
      </p:sp>
      <p:sp>
        <p:nvSpPr>
          <p:cNvPr id="4099" name="Text Box 3"/>
          <p:cNvSpPr txBox="1">
            <a:spLocks noChangeArrowheads="1"/>
          </p:cNvSpPr>
          <p:nvPr/>
        </p:nvSpPr>
        <p:spPr bwMode="auto">
          <a:xfrm>
            <a:off x="503238" y="6994525"/>
            <a:ext cx="2346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4100" name="Text Box 4"/>
          <p:cNvSpPr txBox="1">
            <a:spLocks noChangeArrowheads="1"/>
          </p:cNvSpPr>
          <p:nvPr/>
        </p:nvSpPr>
        <p:spPr bwMode="auto">
          <a:xfrm>
            <a:off x="3448050" y="6994525"/>
            <a:ext cx="31940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7227888" y="6994525"/>
            <a:ext cx="234473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215900" indent="-215900" algn="r">
              <a:buSzPct val="45000"/>
              <a:buFont typeface="Wingdings" panose="05000000000000000000" pitchFamily="2" charset="2"/>
              <a:buNone/>
              <a:tabLst>
                <a:tab pos="723900" algn="l"/>
                <a:tab pos="1447800" algn="l"/>
                <a:tab pos="2171700" algn="l"/>
              </a:tabLst>
              <a:defRPr sz="140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fld id="{96B818B2-7F47-4C85-85B3-149D09461B5F}" type="slidenum">
              <a:rPr lang="de-DE" altLang="de-DE"/>
              <a:pPr/>
              <a:t>‹Nr.›</a:t>
            </a:fld>
            <a:endParaRPr lang="de-DE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p:txStyles>
    <p:titleStyle>
      <a:lvl1pPr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i="1" kern="1200">
          <a:solidFill>
            <a:srgbClr val="FFFFFF"/>
          </a:solidFill>
          <a:latin typeface="+mj-lt"/>
          <a:ea typeface="+mj-ea"/>
          <a:cs typeface="+mj-cs"/>
        </a:defRPr>
      </a:lvl1pPr>
      <a:lvl2pPr marL="742950" indent="-28575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i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2pPr>
      <a:lvl3pPr marL="11430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i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3pPr>
      <a:lvl4pPr marL="16002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i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4pPr>
      <a:lvl5pPr marL="20574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i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5pPr>
      <a:lvl6pPr marL="25146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i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6pPr>
      <a:lvl7pPr marL="29718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i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7pPr>
      <a:lvl8pPr marL="34290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i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8pPr>
      <a:lvl9pPr marL="38862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i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9pPr>
    </p:titleStyle>
    <p:bodyStyle>
      <a:lvl1pPr marL="342900" indent="-342900" algn="l" defTabSz="449263" rtl="0" eaLnBrk="0" fontAlgn="base" hangingPunct="0">
        <a:lnSpc>
          <a:spcPct val="93000"/>
        </a:lnSpc>
        <a:spcBef>
          <a:spcPct val="0"/>
        </a:spcBef>
        <a:spcAft>
          <a:spcPts val="1425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lnSpc>
          <a:spcPct val="93000"/>
        </a:lnSpc>
        <a:spcBef>
          <a:spcPct val="0"/>
        </a:spcBef>
        <a:spcAft>
          <a:spcPts val="1138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2pPr>
      <a:lvl3pPr marL="11430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85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3pPr>
      <a:lvl4pPr marL="16002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575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4pPr>
      <a:lvl5pPr marL="20574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288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503238" y="301625"/>
            <a:ext cx="9067800" cy="125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das Format des Titeltextes zu bearbeiten</a:t>
            </a:r>
          </a:p>
        </p:txBody>
      </p:sp>
      <p:sp>
        <p:nvSpPr>
          <p:cNvPr id="5122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3238" y="1768475"/>
            <a:ext cx="9067800" cy="4986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2808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die Formate des Gliederungstextes zu bearbeiten</a:t>
            </a:r>
          </a:p>
          <a:p>
            <a:pPr lvl="1"/>
            <a:r>
              <a:rPr lang="en-GB" altLang="de-DE"/>
              <a:t>Zweite Gliederungsebene</a:t>
            </a:r>
          </a:p>
          <a:p>
            <a:pPr lvl="2"/>
            <a:r>
              <a:rPr lang="en-GB" altLang="de-DE"/>
              <a:t>Dritte Gliederungsebene</a:t>
            </a:r>
          </a:p>
          <a:p>
            <a:pPr lvl="3"/>
            <a:r>
              <a:rPr lang="en-GB" altLang="de-DE"/>
              <a:t>Vierte Gliederungsebene</a:t>
            </a:r>
          </a:p>
          <a:p>
            <a:pPr lvl="4"/>
            <a:r>
              <a:rPr lang="en-GB" altLang="de-DE"/>
              <a:t>Fünfte Gliederungsebene</a:t>
            </a:r>
          </a:p>
          <a:p>
            <a:pPr lvl="4"/>
            <a:r>
              <a:rPr lang="en-GB" altLang="de-DE"/>
              <a:t>Sechste Gliederungsebene</a:t>
            </a:r>
          </a:p>
          <a:p>
            <a:pPr lvl="4"/>
            <a:r>
              <a:rPr lang="en-GB" altLang="de-DE"/>
              <a:t>Siebente Gliederungsebene</a:t>
            </a:r>
          </a:p>
          <a:p>
            <a:pPr lvl="4"/>
            <a:r>
              <a:rPr lang="en-GB" altLang="de-DE"/>
              <a:t>Achte Gliederungsebene</a:t>
            </a:r>
          </a:p>
          <a:p>
            <a:pPr lvl="4"/>
            <a:r>
              <a:rPr lang="en-GB" altLang="de-DE"/>
              <a:t>Neunte Gliederungsebene</a:t>
            </a:r>
          </a:p>
        </p:txBody>
      </p:sp>
      <p:sp>
        <p:nvSpPr>
          <p:cNvPr id="5123" name="Text Box 3"/>
          <p:cNvSpPr txBox="1">
            <a:spLocks noChangeArrowheads="1"/>
          </p:cNvSpPr>
          <p:nvPr/>
        </p:nvSpPr>
        <p:spPr bwMode="auto">
          <a:xfrm>
            <a:off x="576263" y="6886575"/>
            <a:ext cx="2346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124" name="Text Box 4"/>
          <p:cNvSpPr txBox="1">
            <a:spLocks noChangeArrowheads="1"/>
          </p:cNvSpPr>
          <p:nvPr/>
        </p:nvSpPr>
        <p:spPr bwMode="auto">
          <a:xfrm>
            <a:off x="3448050" y="6886575"/>
            <a:ext cx="31940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7227888" y="6886575"/>
            <a:ext cx="234473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215900" indent="-215900" algn="r">
              <a:buSzPct val="45000"/>
              <a:buFont typeface="Wingdings" panose="05000000000000000000" pitchFamily="2" charset="2"/>
              <a:buNone/>
              <a:tabLst>
                <a:tab pos="723900" algn="l"/>
                <a:tab pos="1447800" algn="l"/>
                <a:tab pos="2171700" algn="l"/>
              </a:tabLst>
              <a:defRPr sz="140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fld id="{F9D4FA11-C8EF-40F3-BFF2-41A0F3399014}" type="slidenum">
              <a:rPr lang="de-DE" altLang="de-DE"/>
              <a:pPr/>
              <a:t>‹Nr.›</a:t>
            </a:fld>
            <a:endParaRPr lang="de-DE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  <p:sldLayoutId id="2147483720" r:id="rId12"/>
  </p:sldLayoutIdLst>
  <p:txStyles>
    <p:titleStyle>
      <a:lvl1pPr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kern="1200">
          <a:solidFill>
            <a:srgbClr val="FFFFFF"/>
          </a:solidFill>
          <a:latin typeface="+mj-lt"/>
          <a:ea typeface="+mj-ea"/>
          <a:cs typeface="+mj-cs"/>
        </a:defRPr>
      </a:lvl1pPr>
      <a:lvl2pPr marL="742950" indent="-28575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2pPr>
      <a:lvl3pPr marL="11430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3pPr>
      <a:lvl4pPr marL="16002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4pPr>
      <a:lvl5pPr marL="20574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5pPr>
      <a:lvl6pPr marL="25146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6pPr>
      <a:lvl7pPr marL="29718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7pPr>
      <a:lvl8pPr marL="34290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8pPr>
      <a:lvl9pPr marL="3886200" indent="-228600" algn="ctr" defTabSz="449263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9pPr>
    </p:titleStyle>
    <p:bodyStyle>
      <a:lvl1pPr marL="342900" indent="-342900" algn="l" defTabSz="449263" rtl="0" eaLnBrk="0" fontAlgn="base" hangingPunct="0">
        <a:lnSpc>
          <a:spcPct val="93000"/>
        </a:lnSpc>
        <a:spcBef>
          <a:spcPct val="0"/>
        </a:spcBef>
        <a:spcAft>
          <a:spcPts val="1425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lnSpc>
          <a:spcPct val="93000"/>
        </a:lnSpc>
        <a:spcBef>
          <a:spcPct val="0"/>
        </a:spcBef>
        <a:spcAft>
          <a:spcPts val="1138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2pPr>
      <a:lvl3pPr marL="11430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85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3pPr>
      <a:lvl4pPr marL="16002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575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4pPr>
      <a:lvl5pPr marL="20574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288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503238" y="301625"/>
            <a:ext cx="9066212" cy="1257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das Format des Titeltextes zu bearbeiten</a:t>
            </a:r>
          </a:p>
        </p:txBody>
      </p:sp>
      <p:sp>
        <p:nvSpPr>
          <p:cNvPr id="6146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3238" y="1768475"/>
            <a:ext cx="9066212" cy="4984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2016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de-DE"/>
              <a:t>Klicken Sie, um die Formate des Gliederungstextes zu bearbeiten</a:t>
            </a:r>
          </a:p>
          <a:p>
            <a:pPr lvl="1"/>
            <a:r>
              <a:rPr lang="en-GB" altLang="de-DE"/>
              <a:t>Zweite Gliederungsebene</a:t>
            </a:r>
          </a:p>
          <a:p>
            <a:pPr lvl="2"/>
            <a:r>
              <a:rPr lang="en-GB" altLang="de-DE"/>
              <a:t>Dritte Gliederungsebene</a:t>
            </a:r>
          </a:p>
          <a:p>
            <a:pPr lvl="3"/>
            <a:r>
              <a:rPr lang="en-GB" altLang="de-DE"/>
              <a:t>Vierte Gliederungsebene</a:t>
            </a:r>
          </a:p>
          <a:p>
            <a:pPr lvl="4"/>
            <a:r>
              <a:rPr lang="en-GB" altLang="de-DE"/>
              <a:t>Fünfte Gliederungsebene</a:t>
            </a:r>
          </a:p>
          <a:p>
            <a:pPr lvl="4"/>
            <a:r>
              <a:rPr lang="en-GB" altLang="de-DE"/>
              <a:t>Sechste Gliederungsebene</a:t>
            </a:r>
          </a:p>
          <a:p>
            <a:pPr lvl="4"/>
            <a:r>
              <a:rPr lang="en-GB" altLang="de-DE"/>
              <a:t>Siebente Gliederungsebene</a:t>
            </a:r>
          </a:p>
          <a:p>
            <a:pPr lvl="4"/>
            <a:r>
              <a:rPr lang="en-GB" altLang="de-DE"/>
              <a:t>Achte Gliederungsebene</a:t>
            </a:r>
          </a:p>
          <a:p>
            <a:pPr lvl="4"/>
            <a:r>
              <a:rPr lang="en-GB" altLang="de-DE"/>
              <a:t>Neunte Gliederungsebene</a:t>
            </a:r>
          </a:p>
        </p:txBody>
      </p:sp>
      <p:sp>
        <p:nvSpPr>
          <p:cNvPr id="6147" name="Text Box 3"/>
          <p:cNvSpPr txBox="1">
            <a:spLocks noChangeArrowheads="1"/>
          </p:cNvSpPr>
          <p:nvPr/>
        </p:nvSpPr>
        <p:spPr bwMode="auto">
          <a:xfrm>
            <a:off x="576263" y="6886575"/>
            <a:ext cx="23463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48" name="Text Box 4"/>
          <p:cNvSpPr txBox="1">
            <a:spLocks noChangeArrowheads="1"/>
          </p:cNvSpPr>
          <p:nvPr/>
        </p:nvSpPr>
        <p:spPr bwMode="auto">
          <a:xfrm>
            <a:off x="3448050" y="6886575"/>
            <a:ext cx="31940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4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7227888" y="6886575"/>
            <a:ext cx="2343150" cy="51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95000"/>
              </a:lnSpc>
              <a:buClrTx/>
              <a:buFontTx/>
              <a:buNone/>
              <a:tabLst>
                <a:tab pos="723900" algn="l"/>
                <a:tab pos="1447800" algn="l"/>
                <a:tab pos="2171700" algn="l"/>
              </a:tabLst>
              <a:defRPr sz="140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fld id="{72D0F900-72A1-44E6-A2FF-14416B2883B3}" type="slidenum">
              <a:rPr lang="de-DE" altLang="de-DE"/>
              <a:pPr/>
              <a:t>‹Nr.›</a:t>
            </a:fld>
            <a:endParaRPr lang="de-DE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ctr" defTabSz="449263" rtl="0" eaLnBrk="0" fontAlgn="base" hangingPunct="0">
        <a:lnSpc>
          <a:spcPct val="95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 kern="1200">
          <a:solidFill>
            <a:srgbClr val="FFFFFF"/>
          </a:solidFill>
          <a:latin typeface="+mj-lt"/>
          <a:ea typeface="+mj-ea"/>
          <a:cs typeface="+mj-cs"/>
        </a:defRPr>
      </a:lvl1pPr>
      <a:lvl2pPr marL="742950" indent="-285750" algn="ctr" defTabSz="449263" rtl="0" eaLnBrk="0" fontAlgn="base" hangingPunct="0">
        <a:lnSpc>
          <a:spcPct val="95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2pPr>
      <a:lvl3pPr marL="1143000" indent="-228600" algn="ctr" defTabSz="449263" rtl="0" eaLnBrk="0" fontAlgn="base" hangingPunct="0">
        <a:lnSpc>
          <a:spcPct val="95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3pPr>
      <a:lvl4pPr marL="1600200" indent="-228600" algn="ctr" defTabSz="449263" rtl="0" eaLnBrk="0" fontAlgn="base" hangingPunct="0">
        <a:lnSpc>
          <a:spcPct val="95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4pPr>
      <a:lvl5pPr marL="2057400" indent="-228600" algn="ctr" defTabSz="449263" rtl="0" eaLnBrk="0" fontAlgn="base" hangingPunct="0">
        <a:lnSpc>
          <a:spcPct val="95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5pPr>
      <a:lvl6pPr marL="2514600" indent="-228600" algn="ctr" defTabSz="449263" rtl="0" eaLnBrk="0" fontAlgn="base" hangingPunct="0">
        <a:lnSpc>
          <a:spcPct val="95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6pPr>
      <a:lvl7pPr marL="2971800" indent="-228600" algn="ctr" defTabSz="449263" rtl="0" eaLnBrk="0" fontAlgn="base" hangingPunct="0">
        <a:lnSpc>
          <a:spcPct val="95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7pPr>
      <a:lvl8pPr marL="3429000" indent="-228600" algn="ctr" defTabSz="449263" rtl="0" eaLnBrk="0" fontAlgn="base" hangingPunct="0">
        <a:lnSpc>
          <a:spcPct val="95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8pPr>
      <a:lvl9pPr marL="3886200" indent="-228600" algn="ctr" defTabSz="449263" rtl="0" eaLnBrk="0" fontAlgn="base" hangingPunct="0">
        <a:lnSpc>
          <a:spcPct val="95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Times New Roman" panose="02020603050405020304" pitchFamily="18" charset="0"/>
          <a:cs typeface="Arial Unicode MS" charset="0"/>
        </a:defRPr>
      </a:lvl9pPr>
    </p:titleStyle>
    <p:bodyStyle>
      <a:lvl1pPr marL="342900" indent="-342900" algn="l" defTabSz="449263" rtl="0" eaLnBrk="0" fontAlgn="base" hangingPunct="0">
        <a:lnSpc>
          <a:spcPct val="95000"/>
        </a:lnSpc>
        <a:spcBef>
          <a:spcPct val="0"/>
        </a:spcBef>
        <a:spcAft>
          <a:spcPts val="1425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lnSpc>
          <a:spcPct val="93000"/>
        </a:lnSpc>
        <a:spcBef>
          <a:spcPct val="0"/>
        </a:spcBef>
        <a:spcAft>
          <a:spcPts val="1138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2pPr>
      <a:lvl3pPr marL="11430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85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3pPr>
      <a:lvl4pPr marL="16002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575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4pPr>
      <a:lvl5pPr marL="2057400" indent="-228600" algn="l" defTabSz="449263" rtl="0" eaLnBrk="0" fontAlgn="base" hangingPunct="0">
        <a:lnSpc>
          <a:spcPct val="93000"/>
        </a:lnSpc>
        <a:spcBef>
          <a:spcPct val="0"/>
        </a:spcBef>
        <a:spcAft>
          <a:spcPts val="288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Arial" panose="020B0604020202020204" pitchFamily="34" charset="0"/>
          <a:ea typeface="Microsoft YaHei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slide" Target="slide245.xml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2.png"/><Relationship Id="rId17" Type="http://schemas.openxmlformats.org/officeDocument/2006/relationships/slide" Target="slide117.xml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8.wmf"/><Relationship Id="rId11" Type="http://schemas.openxmlformats.org/officeDocument/2006/relationships/slide" Target="slide175.xml"/><Relationship Id="rId5" Type="http://schemas.openxmlformats.org/officeDocument/2006/relationships/image" Target="../media/image7.jpeg"/><Relationship Id="rId15" Type="http://schemas.openxmlformats.org/officeDocument/2006/relationships/slide" Target="slide155.xml"/><Relationship Id="rId10" Type="http://schemas.openxmlformats.org/officeDocument/2006/relationships/image" Target="../media/image11.png"/><Relationship Id="rId19" Type="http://schemas.openxmlformats.org/officeDocument/2006/relationships/image" Target="../media/image16.png"/><Relationship Id="rId4" Type="http://schemas.openxmlformats.org/officeDocument/2006/relationships/image" Target="../media/image6.jpeg"/><Relationship Id="rId9" Type="http://schemas.openxmlformats.org/officeDocument/2006/relationships/slide" Target="slide3.xml"/><Relationship Id="rId1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slide" Target="slide117.xml"/><Relationship Id="rId3" Type="http://schemas.openxmlformats.org/officeDocument/2006/relationships/slide" Target="slide4.xml"/><Relationship Id="rId7" Type="http://schemas.openxmlformats.org/officeDocument/2006/relationships/slide" Target="slide8.xml"/><Relationship Id="rId12" Type="http://schemas.openxmlformats.org/officeDocument/2006/relationships/slide" Target="slide1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.xml"/><Relationship Id="rId11" Type="http://schemas.openxmlformats.org/officeDocument/2006/relationships/slide" Target="slide12.xml"/><Relationship Id="rId5" Type="http://schemas.openxmlformats.org/officeDocument/2006/relationships/slide" Target="slide6.xml"/><Relationship Id="rId10" Type="http://schemas.openxmlformats.org/officeDocument/2006/relationships/image" Target="../media/image25.jpeg"/><Relationship Id="rId4" Type="http://schemas.openxmlformats.org/officeDocument/2006/relationships/slide" Target="slide5.xml"/><Relationship Id="rId9" Type="http://schemas.openxmlformats.org/officeDocument/2006/relationships/slide" Target="slide3.xml"/><Relationship Id="rId14" Type="http://schemas.openxmlformats.org/officeDocument/2006/relationships/image" Target="../media/image15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slide" Target="slide99.xml"/><Relationship Id="rId3" Type="http://schemas.openxmlformats.org/officeDocument/2006/relationships/slide" Target="slide3.xml"/><Relationship Id="rId7" Type="http://schemas.openxmlformats.org/officeDocument/2006/relationships/slide" Target="slide98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7.xml"/><Relationship Id="rId11" Type="http://schemas.openxmlformats.org/officeDocument/2006/relationships/slide" Target="slide117.xml"/><Relationship Id="rId5" Type="http://schemas.openxmlformats.org/officeDocument/2006/relationships/slide" Target="slide96.xml"/><Relationship Id="rId10" Type="http://schemas.openxmlformats.org/officeDocument/2006/relationships/image" Target="../media/image115.png"/><Relationship Id="rId4" Type="http://schemas.openxmlformats.org/officeDocument/2006/relationships/slide" Target="slide95.xml"/><Relationship Id="rId9" Type="http://schemas.openxmlformats.org/officeDocument/2006/relationships/slide" Target="slide100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.png"/><Relationship Id="rId3" Type="http://schemas.openxmlformats.org/officeDocument/2006/relationships/slide" Target="slide3.xml"/><Relationship Id="rId7" Type="http://schemas.openxmlformats.org/officeDocument/2006/relationships/slide" Target="slide104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03.xml"/><Relationship Id="rId11" Type="http://schemas.openxmlformats.org/officeDocument/2006/relationships/slide" Target="slide117.xml"/><Relationship Id="rId5" Type="http://schemas.openxmlformats.org/officeDocument/2006/relationships/slide" Target="slide102.xml"/><Relationship Id="rId10" Type="http://schemas.openxmlformats.org/officeDocument/2006/relationships/image" Target="../media/image19.png"/><Relationship Id="rId4" Type="http://schemas.openxmlformats.org/officeDocument/2006/relationships/slide" Target="slide101.xml"/><Relationship Id="rId9" Type="http://schemas.openxmlformats.org/officeDocument/2006/relationships/slide" Target="slide261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png"/><Relationship Id="rId3" Type="http://schemas.openxmlformats.org/officeDocument/2006/relationships/slide" Target="slide3.xml"/><Relationship Id="rId7" Type="http://schemas.openxmlformats.org/officeDocument/2006/relationships/slide" Target="slide104.xm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03.xml"/><Relationship Id="rId5" Type="http://schemas.openxmlformats.org/officeDocument/2006/relationships/slide" Target="slide102.xml"/><Relationship Id="rId10" Type="http://schemas.openxmlformats.org/officeDocument/2006/relationships/image" Target="../media/image15.png"/><Relationship Id="rId4" Type="http://schemas.openxmlformats.org/officeDocument/2006/relationships/slide" Target="slide101.xml"/><Relationship Id="rId9" Type="http://schemas.openxmlformats.org/officeDocument/2006/relationships/slide" Target="slide117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.png"/><Relationship Id="rId3" Type="http://schemas.openxmlformats.org/officeDocument/2006/relationships/slide" Target="slide3.xml"/><Relationship Id="rId7" Type="http://schemas.openxmlformats.org/officeDocument/2006/relationships/slide" Target="slide104.xml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03.xml"/><Relationship Id="rId5" Type="http://schemas.openxmlformats.org/officeDocument/2006/relationships/slide" Target="slide102.xml"/><Relationship Id="rId10" Type="http://schemas.openxmlformats.org/officeDocument/2006/relationships/image" Target="../media/image15.png"/><Relationship Id="rId4" Type="http://schemas.openxmlformats.org/officeDocument/2006/relationships/slide" Target="slide101.xml"/><Relationship Id="rId9" Type="http://schemas.openxmlformats.org/officeDocument/2006/relationships/slide" Target="slide117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png"/><Relationship Id="rId3" Type="http://schemas.openxmlformats.org/officeDocument/2006/relationships/slide" Target="slide3.xml"/><Relationship Id="rId7" Type="http://schemas.openxmlformats.org/officeDocument/2006/relationships/slide" Target="slide104.xml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03.xml"/><Relationship Id="rId5" Type="http://schemas.openxmlformats.org/officeDocument/2006/relationships/slide" Target="slide102.xml"/><Relationship Id="rId10" Type="http://schemas.openxmlformats.org/officeDocument/2006/relationships/image" Target="../media/image15.png"/><Relationship Id="rId4" Type="http://schemas.openxmlformats.org/officeDocument/2006/relationships/slide" Target="slide101.xml"/><Relationship Id="rId9" Type="http://schemas.openxmlformats.org/officeDocument/2006/relationships/slide" Target="slide117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.png"/><Relationship Id="rId3" Type="http://schemas.openxmlformats.org/officeDocument/2006/relationships/slide" Target="slide3.xml"/><Relationship Id="rId7" Type="http://schemas.openxmlformats.org/officeDocument/2006/relationships/slide" Target="slide108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07.xml"/><Relationship Id="rId11" Type="http://schemas.openxmlformats.org/officeDocument/2006/relationships/slide" Target="slide117.xml"/><Relationship Id="rId5" Type="http://schemas.openxmlformats.org/officeDocument/2006/relationships/slide" Target="slide106.xml"/><Relationship Id="rId10" Type="http://schemas.openxmlformats.org/officeDocument/2006/relationships/image" Target="../media/image19.png"/><Relationship Id="rId4" Type="http://schemas.openxmlformats.org/officeDocument/2006/relationships/slide" Target="slide105.xml"/><Relationship Id="rId9" Type="http://schemas.openxmlformats.org/officeDocument/2006/relationships/slide" Target="slide258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slide" Target="slide105.xml"/><Relationship Id="rId3" Type="http://schemas.openxmlformats.org/officeDocument/2006/relationships/slide" Target="slide3.xml"/><Relationship Id="rId7" Type="http://schemas.openxmlformats.org/officeDocument/2006/relationships/slide" Target="slide108.xml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07.xml"/><Relationship Id="rId5" Type="http://schemas.openxmlformats.org/officeDocument/2006/relationships/slide" Target="slide106.xml"/><Relationship Id="rId10" Type="http://schemas.openxmlformats.org/officeDocument/2006/relationships/image" Target="../media/image15.png"/><Relationship Id="rId4" Type="http://schemas.openxmlformats.org/officeDocument/2006/relationships/image" Target="../media/image121.png"/><Relationship Id="rId9" Type="http://schemas.openxmlformats.org/officeDocument/2006/relationships/slide" Target="slide117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slide" Target="slide105.xml"/><Relationship Id="rId3" Type="http://schemas.openxmlformats.org/officeDocument/2006/relationships/slide" Target="slide3.xml"/><Relationship Id="rId7" Type="http://schemas.openxmlformats.org/officeDocument/2006/relationships/slide" Target="slide108.xml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07.xml"/><Relationship Id="rId5" Type="http://schemas.openxmlformats.org/officeDocument/2006/relationships/slide" Target="slide106.xml"/><Relationship Id="rId10" Type="http://schemas.openxmlformats.org/officeDocument/2006/relationships/image" Target="../media/image15.png"/><Relationship Id="rId4" Type="http://schemas.openxmlformats.org/officeDocument/2006/relationships/image" Target="../media/image122.png"/><Relationship Id="rId9" Type="http://schemas.openxmlformats.org/officeDocument/2006/relationships/slide" Target="slide117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slide" Target="slide108.xml"/><Relationship Id="rId3" Type="http://schemas.openxmlformats.org/officeDocument/2006/relationships/slide" Target="slide3.xml"/><Relationship Id="rId7" Type="http://schemas.openxmlformats.org/officeDocument/2006/relationships/slide" Target="slide107.xml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06.xml"/><Relationship Id="rId5" Type="http://schemas.openxmlformats.org/officeDocument/2006/relationships/slide" Target="slide105.xml"/><Relationship Id="rId10" Type="http://schemas.openxmlformats.org/officeDocument/2006/relationships/image" Target="../media/image15.png"/><Relationship Id="rId4" Type="http://schemas.openxmlformats.org/officeDocument/2006/relationships/image" Target="../media/image123.png"/><Relationship Id="rId9" Type="http://schemas.openxmlformats.org/officeDocument/2006/relationships/slide" Target="slide117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png"/><Relationship Id="rId3" Type="http://schemas.openxmlformats.org/officeDocument/2006/relationships/slide" Target="slide3.xml"/><Relationship Id="rId7" Type="http://schemas.openxmlformats.org/officeDocument/2006/relationships/slide" Target="slide112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11.xml"/><Relationship Id="rId11" Type="http://schemas.openxmlformats.org/officeDocument/2006/relationships/slide" Target="slide117.xml"/><Relationship Id="rId5" Type="http://schemas.openxmlformats.org/officeDocument/2006/relationships/slide" Target="slide110.xml"/><Relationship Id="rId10" Type="http://schemas.openxmlformats.org/officeDocument/2006/relationships/image" Target="../media/image19.png"/><Relationship Id="rId4" Type="http://schemas.openxmlformats.org/officeDocument/2006/relationships/slide" Target="slide109.xml"/><Relationship Id="rId9" Type="http://schemas.openxmlformats.org/officeDocument/2006/relationships/slide" Target="slide258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slide" Target="slide117.xml"/><Relationship Id="rId3" Type="http://schemas.openxmlformats.org/officeDocument/2006/relationships/slide" Target="slide4.xml"/><Relationship Id="rId7" Type="http://schemas.openxmlformats.org/officeDocument/2006/relationships/slide" Target="slide8.xml"/><Relationship Id="rId12" Type="http://schemas.openxmlformats.org/officeDocument/2006/relationships/image" Target="../media/image2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.xml"/><Relationship Id="rId11" Type="http://schemas.openxmlformats.org/officeDocument/2006/relationships/slide" Target="slide12.xml"/><Relationship Id="rId5" Type="http://schemas.openxmlformats.org/officeDocument/2006/relationships/slide" Target="slide6.xml"/><Relationship Id="rId10" Type="http://schemas.openxmlformats.org/officeDocument/2006/relationships/slide" Target="slide3.xml"/><Relationship Id="rId4" Type="http://schemas.openxmlformats.org/officeDocument/2006/relationships/slide" Target="slide5.xml"/><Relationship Id="rId9" Type="http://schemas.openxmlformats.org/officeDocument/2006/relationships/slide" Target="slide10.xml"/><Relationship Id="rId14" Type="http://schemas.openxmlformats.org/officeDocument/2006/relationships/image" Target="../media/image15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slide" Target="slide112.xml"/><Relationship Id="rId3" Type="http://schemas.openxmlformats.org/officeDocument/2006/relationships/slide" Target="slide3.xml"/><Relationship Id="rId7" Type="http://schemas.openxmlformats.org/officeDocument/2006/relationships/slide" Target="slide111.xml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10.xml"/><Relationship Id="rId5" Type="http://schemas.openxmlformats.org/officeDocument/2006/relationships/slide" Target="slide109.xml"/><Relationship Id="rId10" Type="http://schemas.openxmlformats.org/officeDocument/2006/relationships/image" Target="../media/image15.png"/><Relationship Id="rId4" Type="http://schemas.openxmlformats.org/officeDocument/2006/relationships/image" Target="../media/image125.png"/><Relationship Id="rId9" Type="http://schemas.openxmlformats.org/officeDocument/2006/relationships/slide" Target="slide117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slide" Target="slide112.xml"/><Relationship Id="rId3" Type="http://schemas.openxmlformats.org/officeDocument/2006/relationships/slide" Target="slide3.xml"/><Relationship Id="rId7" Type="http://schemas.openxmlformats.org/officeDocument/2006/relationships/slide" Target="slide111.xml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10.xml"/><Relationship Id="rId5" Type="http://schemas.openxmlformats.org/officeDocument/2006/relationships/slide" Target="slide109.xml"/><Relationship Id="rId10" Type="http://schemas.openxmlformats.org/officeDocument/2006/relationships/image" Target="../media/image15.png"/><Relationship Id="rId4" Type="http://schemas.openxmlformats.org/officeDocument/2006/relationships/image" Target="../media/image126.png"/><Relationship Id="rId9" Type="http://schemas.openxmlformats.org/officeDocument/2006/relationships/slide" Target="slide117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slide" Target="slide112.xml"/><Relationship Id="rId3" Type="http://schemas.openxmlformats.org/officeDocument/2006/relationships/slide" Target="slide3.xml"/><Relationship Id="rId7" Type="http://schemas.openxmlformats.org/officeDocument/2006/relationships/slide" Target="slide111.xml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10.xml"/><Relationship Id="rId5" Type="http://schemas.openxmlformats.org/officeDocument/2006/relationships/slide" Target="slide109.xml"/><Relationship Id="rId10" Type="http://schemas.openxmlformats.org/officeDocument/2006/relationships/image" Target="../media/image15.png"/><Relationship Id="rId4" Type="http://schemas.openxmlformats.org/officeDocument/2006/relationships/image" Target="../media/image127.png"/><Relationship Id="rId9" Type="http://schemas.openxmlformats.org/officeDocument/2006/relationships/slide" Target="slide117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png"/><Relationship Id="rId3" Type="http://schemas.openxmlformats.org/officeDocument/2006/relationships/slide" Target="slide3.xml"/><Relationship Id="rId7" Type="http://schemas.openxmlformats.org/officeDocument/2006/relationships/slide" Target="slide114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16.xml"/><Relationship Id="rId11" Type="http://schemas.openxmlformats.org/officeDocument/2006/relationships/slide" Target="slide117.xml"/><Relationship Id="rId5" Type="http://schemas.openxmlformats.org/officeDocument/2006/relationships/slide" Target="slide115.xml"/><Relationship Id="rId10" Type="http://schemas.openxmlformats.org/officeDocument/2006/relationships/image" Target="../media/image19.png"/><Relationship Id="rId4" Type="http://schemas.openxmlformats.org/officeDocument/2006/relationships/slide" Target="slide113.xml"/><Relationship Id="rId9" Type="http://schemas.openxmlformats.org/officeDocument/2006/relationships/slide" Target="slide258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slide" Target="slide117.xml"/><Relationship Id="rId3" Type="http://schemas.openxmlformats.org/officeDocument/2006/relationships/slide" Target="slide3.xml"/><Relationship Id="rId7" Type="http://schemas.openxmlformats.org/officeDocument/2006/relationships/image" Target="../media/image129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16.xml"/><Relationship Id="rId5" Type="http://schemas.openxmlformats.org/officeDocument/2006/relationships/slide" Target="slide115.xml"/><Relationship Id="rId4" Type="http://schemas.openxmlformats.org/officeDocument/2006/relationships/slide" Target="slide113.xml"/><Relationship Id="rId9" Type="http://schemas.openxmlformats.org/officeDocument/2006/relationships/image" Target="../media/image15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slide" Target="slide114.xml"/><Relationship Id="rId3" Type="http://schemas.openxmlformats.org/officeDocument/2006/relationships/slide" Target="slide3.xml"/><Relationship Id="rId7" Type="http://schemas.openxmlformats.org/officeDocument/2006/relationships/slide" Target="slide116.xml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15.xml"/><Relationship Id="rId5" Type="http://schemas.openxmlformats.org/officeDocument/2006/relationships/slide" Target="slide113.xml"/><Relationship Id="rId10" Type="http://schemas.openxmlformats.org/officeDocument/2006/relationships/image" Target="../media/image15.png"/><Relationship Id="rId4" Type="http://schemas.openxmlformats.org/officeDocument/2006/relationships/image" Target="../media/image130.png"/><Relationship Id="rId9" Type="http://schemas.openxmlformats.org/officeDocument/2006/relationships/slide" Target="slide117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slide" Target="slide114.xml"/><Relationship Id="rId3" Type="http://schemas.openxmlformats.org/officeDocument/2006/relationships/slide" Target="slide3.xml"/><Relationship Id="rId7" Type="http://schemas.openxmlformats.org/officeDocument/2006/relationships/slide" Target="slide116.xml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15.xml"/><Relationship Id="rId5" Type="http://schemas.openxmlformats.org/officeDocument/2006/relationships/slide" Target="slide113.xml"/><Relationship Id="rId10" Type="http://schemas.openxmlformats.org/officeDocument/2006/relationships/image" Target="../media/image15.png"/><Relationship Id="rId4" Type="http://schemas.openxmlformats.org/officeDocument/2006/relationships/image" Target="../media/image131.png"/><Relationship Id="rId9" Type="http://schemas.openxmlformats.org/officeDocument/2006/relationships/slide" Target="slide117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slide" Target="slide151.xml"/><Relationship Id="rId13" Type="http://schemas.openxmlformats.org/officeDocument/2006/relationships/slide" Target="slide125.xml"/><Relationship Id="rId18" Type="http://schemas.openxmlformats.org/officeDocument/2006/relationships/slide" Target="slide131.xml"/><Relationship Id="rId26" Type="http://schemas.openxmlformats.org/officeDocument/2006/relationships/slide" Target="slide148.xml"/><Relationship Id="rId3" Type="http://schemas.openxmlformats.org/officeDocument/2006/relationships/image" Target="../media/image132.png"/><Relationship Id="rId21" Type="http://schemas.openxmlformats.org/officeDocument/2006/relationships/slide" Target="slide149.xml"/><Relationship Id="rId7" Type="http://schemas.openxmlformats.org/officeDocument/2006/relationships/slide" Target="slide133.xml"/><Relationship Id="rId12" Type="http://schemas.openxmlformats.org/officeDocument/2006/relationships/slide" Target="slide124.xml"/><Relationship Id="rId17" Type="http://schemas.openxmlformats.org/officeDocument/2006/relationships/slide" Target="slide143.xml"/><Relationship Id="rId25" Type="http://schemas.openxmlformats.org/officeDocument/2006/relationships/slide" Target="slide144.xml"/><Relationship Id="rId2" Type="http://schemas.openxmlformats.org/officeDocument/2006/relationships/notesSlide" Target="../notesSlides/notesSlide117.xml"/><Relationship Id="rId16" Type="http://schemas.openxmlformats.org/officeDocument/2006/relationships/slide" Target="slide139.xml"/><Relationship Id="rId20" Type="http://schemas.openxmlformats.org/officeDocument/2006/relationships/slide" Target="slide129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21.xml"/><Relationship Id="rId11" Type="http://schemas.openxmlformats.org/officeDocument/2006/relationships/slide" Target="slide141.xml"/><Relationship Id="rId24" Type="http://schemas.openxmlformats.org/officeDocument/2006/relationships/slide" Target="slide137.xml"/><Relationship Id="rId5" Type="http://schemas.openxmlformats.org/officeDocument/2006/relationships/slide" Target="slide119.xml"/><Relationship Id="rId15" Type="http://schemas.openxmlformats.org/officeDocument/2006/relationships/slide" Target="slide150.xml"/><Relationship Id="rId23" Type="http://schemas.openxmlformats.org/officeDocument/2006/relationships/slide" Target="slide123.xml"/><Relationship Id="rId10" Type="http://schemas.openxmlformats.org/officeDocument/2006/relationships/slide" Target="slide154.xml"/><Relationship Id="rId19" Type="http://schemas.openxmlformats.org/officeDocument/2006/relationships/slide" Target="slide127.xml"/><Relationship Id="rId4" Type="http://schemas.openxmlformats.org/officeDocument/2006/relationships/slide" Target="slide118.xml"/><Relationship Id="rId9" Type="http://schemas.openxmlformats.org/officeDocument/2006/relationships/slide" Target="slide153.xml"/><Relationship Id="rId14" Type="http://schemas.openxmlformats.org/officeDocument/2006/relationships/slide" Target="slide130.xml"/><Relationship Id="rId22" Type="http://schemas.openxmlformats.org/officeDocument/2006/relationships/slide" Target="slide120.xml"/><Relationship Id="rId27" Type="http://schemas.openxmlformats.org/officeDocument/2006/relationships/image" Target="../media/image17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slide" Target="slide119.xml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17.xml"/><Relationship Id="rId4" Type="http://schemas.openxmlformats.org/officeDocument/2006/relationships/image" Target="../media/image133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slide" Target="slide118.xml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17.xml"/><Relationship Id="rId4" Type="http://schemas.openxmlformats.org/officeDocument/2006/relationships/image" Target="../media/image13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slide" Target="slide117.xml"/><Relationship Id="rId3" Type="http://schemas.openxmlformats.org/officeDocument/2006/relationships/slide" Target="slide4.xml"/><Relationship Id="rId7" Type="http://schemas.openxmlformats.org/officeDocument/2006/relationships/slide" Target="slide8.xml"/><Relationship Id="rId12" Type="http://schemas.openxmlformats.org/officeDocument/2006/relationships/image" Target="../media/image2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.xml"/><Relationship Id="rId11" Type="http://schemas.openxmlformats.org/officeDocument/2006/relationships/slide" Target="slide11.xml"/><Relationship Id="rId5" Type="http://schemas.openxmlformats.org/officeDocument/2006/relationships/slide" Target="slide6.xml"/><Relationship Id="rId10" Type="http://schemas.openxmlformats.org/officeDocument/2006/relationships/slide" Target="slide3.xml"/><Relationship Id="rId4" Type="http://schemas.openxmlformats.org/officeDocument/2006/relationships/slide" Target="slide5.xml"/><Relationship Id="rId9" Type="http://schemas.openxmlformats.org/officeDocument/2006/relationships/slide" Target="slide10.xml"/><Relationship Id="rId14" Type="http://schemas.openxmlformats.org/officeDocument/2006/relationships/image" Target="../media/image15.pn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22.xml"/><Relationship Id="rId5" Type="http://schemas.openxmlformats.org/officeDocument/2006/relationships/slide" Target="slide121.xml"/><Relationship Id="rId4" Type="http://schemas.openxmlformats.org/officeDocument/2006/relationships/image" Target="../media/image135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20.xml"/><Relationship Id="rId4" Type="http://schemas.openxmlformats.org/officeDocument/2006/relationships/image" Target="../media/image136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20.xml"/><Relationship Id="rId4" Type="http://schemas.openxmlformats.org/officeDocument/2006/relationships/image" Target="../media/image137.png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17.xml"/><Relationship Id="rId7" Type="http://schemas.openxmlformats.org/officeDocument/2006/relationships/slide" Target="slide120.xml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138.png"/><Relationship Id="rId11" Type="http://schemas.openxmlformats.org/officeDocument/2006/relationships/slide" Target="slide126.xml"/><Relationship Id="rId5" Type="http://schemas.openxmlformats.org/officeDocument/2006/relationships/slide" Target="slide122.xml"/><Relationship Id="rId10" Type="http://schemas.openxmlformats.org/officeDocument/2006/relationships/slide" Target="slide125.xml"/><Relationship Id="rId4" Type="http://schemas.openxmlformats.org/officeDocument/2006/relationships/slide" Target="slide121.xml"/><Relationship Id="rId9" Type="http://schemas.openxmlformats.org/officeDocument/2006/relationships/slide" Target="slide124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23.xml"/><Relationship Id="rId4" Type="http://schemas.openxmlformats.org/officeDocument/2006/relationships/image" Target="../media/image139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23.xml"/><Relationship Id="rId4" Type="http://schemas.openxmlformats.org/officeDocument/2006/relationships/image" Target="../media/image140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23.xml"/><Relationship Id="rId4" Type="http://schemas.openxmlformats.org/officeDocument/2006/relationships/image" Target="../media/image141.png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slide" Target="slide131.xml"/><Relationship Id="rId13" Type="http://schemas.openxmlformats.org/officeDocument/2006/relationships/slide" Target="slide129.xml"/><Relationship Id="rId3" Type="http://schemas.openxmlformats.org/officeDocument/2006/relationships/slide" Target="slide117.xml"/><Relationship Id="rId7" Type="http://schemas.openxmlformats.org/officeDocument/2006/relationships/slide" Target="slide130.xml"/><Relationship Id="rId12" Type="http://schemas.openxmlformats.org/officeDocument/2006/relationships/slide" Target="slide136.xml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28.xml"/><Relationship Id="rId11" Type="http://schemas.openxmlformats.org/officeDocument/2006/relationships/slide" Target="slide135.xml"/><Relationship Id="rId5" Type="http://schemas.openxmlformats.org/officeDocument/2006/relationships/image" Target="../media/image143.png"/><Relationship Id="rId15" Type="http://schemas.openxmlformats.org/officeDocument/2006/relationships/slide" Target="slide121.xml"/><Relationship Id="rId10" Type="http://schemas.openxmlformats.org/officeDocument/2006/relationships/slide" Target="slide134.xml"/><Relationship Id="rId4" Type="http://schemas.openxmlformats.org/officeDocument/2006/relationships/image" Target="../media/image142.png"/><Relationship Id="rId9" Type="http://schemas.openxmlformats.org/officeDocument/2006/relationships/slide" Target="slide132.xml"/><Relationship Id="rId14" Type="http://schemas.openxmlformats.org/officeDocument/2006/relationships/slide" Target="slide133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27.xml"/><Relationship Id="rId4" Type="http://schemas.openxmlformats.org/officeDocument/2006/relationships/image" Target="../media/image144.pn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27.xml"/><Relationship Id="rId4" Type="http://schemas.openxmlformats.org/officeDocument/2006/relationships/image" Target="../media/image14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" Target="slide18.xml"/><Relationship Id="rId13" Type="http://schemas.openxmlformats.org/officeDocument/2006/relationships/slide" Target="slide117.xml"/><Relationship Id="rId3" Type="http://schemas.openxmlformats.org/officeDocument/2006/relationships/slide" Target="slide14.xml"/><Relationship Id="rId7" Type="http://schemas.openxmlformats.org/officeDocument/2006/relationships/slide" Target="slide17.xml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6.xml"/><Relationship Id="rId11" Type="http://schemas.openxmlformats.org/officeDocument/2006/relationships/slide" Target="slide257.xml"/><Relationship Id="rId5" Type="http://schemas.openxmlformats.org/officeDocument/2006/relationships/slide" Target="slide15.xml"/><Relationship Id="rId10" Type="http://schemas.openxmlformats.org/officeDocument/2006/relationships/slide" Target="slide19.xml"/><Relationship Id="rId4" Type="http://schemas.openxmlformats.org/officeDocument/2006/relationships/slide" Target="slide3.xml"/><Relationship Id="rId9" Type="http://schemas.openxmlformats.org/officeDocument/2006/relationships/image" Target="../media/image28.png"/><Relationship Id="rId14" Type="http://schemas.openxmlformats.org/officeDocument/2006/relationships/image" Target="../media/image15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27.xml"/><Relationship Id="rId4" Type="http://schemas.openxmlformats.org/officeDocument/2006/relationships/image" Target="../media/image146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27.xml"/><Relationship Id="rId4" Type="http://schemas.openxmlformats.org/officeDocument/2006/relationships/image" Target="../media/image147.pn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slide" Target="slide135.xml"/><Relationship Id="rId3" Type="http://schemas.openxmlformats.org/officeDocument/2006/relationships/slide" Target="slide117.xml"/><Relationship Id="rId7" Type="http://schemas.openxmlformats.org/officeDocument/2006/relationships/slide" Target="slide134.xml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36.xml"/><Relationship Id="rId5" Type="http://schemas.openxmlformats.org/officeDocument/2006/relationships/slide" Target="slide127.xml"/><Relationship Id="rId4" Type="http://schemas.openxmlformats.org/officeDocument/2006/relationships/image" Target="../media/image148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32.xml"/><Relationship Id="rId5" Type="http://schemas.openxmlformats.org/officeDocument/2006/relationships/slide" Target="slide127.xml"/><Relationship Id="rId4" Type="http://schemas.openxmlformats.org/officeDocument/2006/relationships/image" Target="../media/image149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36.xml"/><Relationship Id="rId5" Type="http://schemas.openxmlformats.org/officeDocument/2006/relationships/slide" Target="slide127.xml"/><Relationship Id="rId4" Type="http://schemas.openxmlformats.org/officeDocument/2006/relationships/image" Target="../media/image150.png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slide" Target="slide127.xml"/><Relationship Id="rId3" Type="http://schemas.openxmlformats.org/officeDocument/2006/relationships/slide" Target="slide117.xml"/><Relationship Id="rId7" Type="http://schemas.openxmlformats.org/officeDocument/2006/relationships/slide" Target="slide133.xml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52.xml"/><Relationship Id="rId5" Type="http://schemas.openxmlformats.org/officeDocument/2006/relationships/image" Target="../media/image152.png"/><Relationship Id="rId4" Type="http://schemas.openxmlformats.org/officeDocument/2006/relationships/image" Target="../media/image151.png"/><Relationship Id="rId9" Type="http://schemas.openxmlformats.org/officeDocument/2006/relationships/slide" Target="slide136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27.xml"/><Relationship Id="rId5" Type="http://schemas.openxmlformats.org/officeDocument/2006/relationships/image" Target="../media/image154.png"/><Relationship Id="rId4" Type="http://schemas.openxmlformats.org/officeDocument/2006/relationships/image" Target="../media/image153.png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slide" Target="slide141.xml"/><Relationship Id="rId13" Type="http://schemas.openxmlformats.org/officeDocument/2006/relationships/slide" Target="slide130.xml"/><Relationship Id="rId3" Type="http://schemas.openxmlformats.org/officeDocument/2006/relationships/slide" Target="slide117.xml"/><Relationship Id="rId7" Type="http://schemas.openxmlformats.org/officeDocument/2006/relationships/slide" Target="slide140.xml"/><Relationship Id="rId12" Type="http://schemas.openxmlformats.org/officeDocument/2006/relationships/slide" Target="slide129.xml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39.xml"/><Relationship Id="rId11" Type="http://schemas.openxmlformats.org/officeDocument/2006/relationships/slide" Target="slide143.xml"/><Relationship Id="rId5" Type="http://schemas.openxmlformats.org/officeDocument/2006/relationships/slide" Target="slide138.xml"/><Relationship Id="rId15" Type="http://schemas.openxmlformats.org/officeDocument/2006/relationships/slide" Target="slide133.xml"/><Relationship Id="rId10" Type="http://schemas.openxmlformats.org/officeDocument/2006/relationships/slide" Target="slide142.xml"/><Relationship Id="rId4" Type="http://schemas.openxmlformats.org/officeDocument/2006/relationships/image" Target="../media/image155.png"/><Relationship Id="rId9" Type="http://schemas.openxmlformats.org/officeDocument/2006/relationships/slide" Target="slide136.xml"/><Relationship Id="rId14" Type="http://schemas.openxmlformats.org/officeDocument/2006/relationships/slide" Target="slide131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40.xml"/><Relationship Id="rId5" Type="http://schemas.openxmlformats.org/officeDocument/2006/relationships/slide" Target="slide137.xml"/><Relationship Id="rId4" Type="http://schemas.openxmlformats.org/officeDocument/2006/relationships/image" Target="../media/image156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slide" Target="slide138.xml"/><Relationship Id="rId3" Type="http://schemas.openxmlformats.org/officeDocument/2006/relationships/slide" Target="slide117.xml"/><Relationship Id="rId7" Type="http://schemas.openxmlformats.org/officeDocument/2006/relationships/slide" Target="slide141.xml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40.xml"/><Relationship Id="rId5" Type="http://schemas.openxmlformats.org/officeDocument/2006/relationships/slide" Target="slide137.xml"/><Relationship Id="rId4" Type="http://schemas.openxmlformats.org/officeDocument/2006/relationships/image" Target="../media/image15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slide" Target="slide18.xml"/><Relationship Id="rId3" Type="http://schemas.openxmlformats.org/officeDocument/2006/relationships/slide" Target="slide13.xml"/><Relationship Id="rId7" Type="http://schemas.openxmlformats.org/officeDocument/2006/relationships/slide" Target="slide17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6.xml"/><Relationship Id="rId11" Type="http://schemas.openxmlformats.org/officeDocument/2006/relationships/slide" Target="slide117.xml"/><Relationship Id="rId5" Type="http://schemas.openxmlformats.org/officeDocument/2006/relationships/slide" Target="slide15.xml"/><Relationship Id="rId10" Type="http://schemas.openxmlformats.org/officeDocument/2006/relationships/slide" Target="slide19.xml"/><Relationship Id="rId4" Type="http://schemas.openxmlformats.org/officeDocument/2006/relationships/slide" Target="slide3.xml"/><Relationship Id="rId9" Type="http://schemas.openxmlformats.org/officeDocument/2006/relationships/image" Target="../media/image29.png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37.xml"/><Relationship Id="rId4" Type="http://schemas.openxmlformats.org/officeDocument/2006/relationships/image" Target="../media/image158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37.xml"/><Relationship Id="rId4" Type="http://schemas.openxmlformats.org/officeDocument/2006/relationships/image" Target="../media/image159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37.xml"/><Relationship Id="rId4" Type="http://schemas.openxmlformats.org/officeDocument/2006/relationships/image" Target="../media/image160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37.xml"/><Relationship Id="rId4" Type="http://schemas.openxmlformats.org/officeDocument/2006/relationships/image" Target="../media/image161.png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slide" Target="slide146.xml"/><Relationship Id="rId3" Type="http://schemas.openxmlformats.org/officeDocument/2006/relationships/slide" Target="slide117.xml"/><Relationship Id="rId7" Type="http://schemas.openxmlformats.org/officeDocument/2006/relationships/slide" Target="slide147.xml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53.xml"/><Relationship Id="rId5" Type="http://schemas.openxmlformats.org/officeDocument/2006/relationships/slide" Target="slide145.xml"/><Relationship Id="rId4" Type="http://schemas.openxmlformats.org/officeDocument/2006/relationships/image" Target="../media/image162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44.xml"/><Relationship Id="rId5" Type="http://schemas.openxmlformats.org/officeDocument/2006/relationships/slide" Target="slide146.xml"/><Relationship Id="rId4" Type="http://schemas.openxmlformats.org/officeDocument/2006/relationships/image" Target="../media/image163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44.xml"/><Relationship Id="rId5" Type="http://schemas.openxmlformats.org/officeDocument/2006/relationships/slide" Target="slide147.xml"/><Relationship Id="rId4" Type="http://schemas.openxmlformats.org/officeDocument/2006/relationships/image" Target="../media/image164.pn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52.xml"/><Relationship Id="rId5" Type="http://schemas.openxmlformats.org/officeDocument/2006/relationships/slide" Target="slide144.xml"/><Relationship Id="rId4" Type="http://schemas.openxmlformats.org/officeDocument/2006/relationships/image" Target="../media/image165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slide" Target="slide152.xml"/><Relationship Id="rId3" Type="http://schemas.openxmlformats.org/officeDocument/2006/relationships/slide" Target="slide117.xml"/><Relationship Id="rId7" Type="http://schemas.openxmlformats.org/officeDocument/2006/relationships/slide" Target="slide151.xml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50.xml"/><Relationship Id="rId5" Type="http://schemas.openxmlformats.org/officeDocument/2006/relationships/slide" Target="slide149.xml"/><Relationship Id="rId10" Type="http://schemas.openxmlformats.org/officeDocument/2006/relationships/slide" Target="slide154.xml"/><Relationship Id="rId4" Type="http://schemas.openxmlformats.org/officeDocument/2006/relationships/image" Target="../media/image166.png"/><Relationship Id="rId9" Type="http://schemas.openxmlformats.org/officeDocument/2006/relationships/slide" Target="slide153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48.xml"/><Relationship Id="rId4" Type="http://schemas.openxmlformats.org/officeDocument/2006/relationships/image" Target="../media/image16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slide" Target="slide13.xml"/><Relationship Id="rId7" Type="http://schemas.openxmlformats.org/officeDocument/2006/relationships/slide" Target="slide3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8.xml"/><Relationship Id="rId11" Type="http://schemas.openxmlformats.org/officeDocument/2006/relationships/image" Target="../media/image15.png"/><Relationship Id="rId5" Type="http://schemas.openxmlformats.org/officeDocument/2006/relationships/slide" Target="slide17.xml"/><Relationship Id="rId10" Type="http://schemas.openxmlformats.org/officeDocument/2006/relationships/slide" Target="slide117.xml"/><Relationship Id="rId4" Type="http://schemas.openxmlformats.org/officeDocument/2006/relationships/slide" Target="slide16.xml"/><Relationship Id="rId9" Type="http://schemas.openxmlformats.org/officeDocument/2006/relationships/slide" Target="slide19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48.xml"/><Relationship Id="rId4" Type="http://schemas.openxmlformats.org/officeDocument/2006/relationships/image" Target="../media/image168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48.xml"/><Relationship Id="rId4" Type="http://schemas.openxmlformats.org/officeDocument/2006/relationships/image" Target="../media/image169.pn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48.xml"/><Relationship Id="rId4" Type="http://schemas.openxmlformats.org/officeDocument/2006/relationships/image" Target="../media/image170.pn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48.xml"/><Relationship Id="rId4" Type="http://schemas.openxmlformats.org/officeDocument/2006/relationships/image" Target="../media/image171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slide" Target="slide154.xml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48.xml"/><Relationship Id="rId5" Type="http://schemas.openxmlformats.org/officeDocument/2006/relationships/slide" Target="slide117.xml"/><Relationship Id="rId4" Type="http://schemas.openxmlformats.org/officeDocument/2006/relationships/image" Target="../media/image172.pn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slide" Target="slide156.xml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7.png"/><Relationship Id="rId5" Type="http://schemas.openxmlformats.org/officeDocument/2006/relationships/slide" Target="slide231.xml"/><Relationship Id="rId4" Type="http://schemas.openxmlformats.org/officeDocument/2006/relationships/slide" Target="slide207.xm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3.wmf"/><Relationship Id="rId13" Type="http://schemas.openxmlformats.org/officeDocument/2006/relationships/slide" Target="slide167.xml"/><Relationship Id="rId3" Type="http://schemas.openxmlformats.org/officeDocument/2006/relationships/slide" Target="slide168.xml"/><Relationship Id="rId7" Type="http://schemas.openxmlformats.org/officeDocument/2006/relationships/slide" Target="slide157.xml"/><Relationship Id="rId12" Type="http://schemas.openxmlformats.org/officeDocument/2006/relationships/slide" Target="slide173.xml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56.xml"/><Relationship Id="rId16" Type="http://schemas.openxmlformats.org/officeDocument/2006/relationships/slide" Target="slide17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58.xml"/><Relationship Id="rId11" Type="http://schemas.openxmlformats.org/officeDocument/2006/relationships/slide" Target="slide169.xml"/><Relationship Id="rId5" Type="http://schemas.openxmlformats.org/officeDocument/2006/relationships/slide" Target="slide171.xml"/><Relationship Id="rId15" Type="http://schemas.openxmlformats.org/officeDocument/2006/relationships/slide" Target="slide174.xml"/><Relationship Id="rId10" Type="http://schemas.openxmlformats.org/officeDocument/2006/relationships/slide" Target="slide166.xml"/><Relationship Id="rId4" Type="http://schemas.openxmlformats.org/officeDocument/2006/relationships/slide" Target="slide161.xml"/><Relationship Id="rId9" Type="http://schemas.openxmlformats.org/officeDocument/2006/relationships/slide" Target="slide160.xml"/><Relationship Id="rId14" Type="http://schemas.openxmlformats.org/officeDocument/2006/relationships/slide" Target="slide170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13.xml"/><Relationship Id="rId7" Type="http://schemas.openxmlformats.org/officeDocument/2006/relationships/slide" Target="slide18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7.xml"/><Relationship Id="rId11" Type="http://schemas.openxmlformats.org/officeDocument/2006/relationships/slide" Target="slide117.xml"/><Relationship Id="rId5" Type="http://schemas.openxmlformats.org/officeDocument/2006/relationships/slide" Target="slide15.xml"/><Relationship Id="rId10" Type="http://schemas.openxmlformats.org/officeDocument/2006/relationships/slide" Target="slide19.xml"/><Relationship Id="rId4" Type="http://schemas.openxmlformats.org/officeDocument/2006/relationships/slide" Target="slide14.xml"/><Relationship Id="rId9" Type="http://schemas.openxmlformats.org/officeDocument/2006/relationships/image" Target="../media/image31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63.xml"/><Relationship Id="rId5" Type="http://schemas.openxmlformats.org/officeDocument/2006/relationships/slide" Target="slide156.xml"/><Relationship Id="rId4" Type="http://schemas.openxmlformats.org/officeDocument/2006/relationships/image" Target="../media/image186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13.xml"/><Relationship Id="rId7" Type="http://schemas.openxmlformats.org/officeDocument/2006/relationships/slide" Target="slide18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6.xml"/><Relationship Id="rId11" Type="http://schemas.openxmlformats.org/officeDocument/2006/relationships/slide" Target="slide117.xml"/><Relationship Id="rId5" Type="http://schemas.openxmlformats.org/officeDocument/2006/relationships/slide" Target="slide15.xml"/><Relationship Id="rId10" Type="http://schemas.openxmlformats.org/officeDocument/2006/relationships/slide" Target="slide19.xml"/><Relationship Id="rId4" Type="http://schemas.openxmlformats.org/officeDocument/2006/relationships/slide" Target="slide14.xml"/><Relationship Id="rId9" Type="http://schemas.openxmlformats.org/officeDocument/2006/relationships/image" Target="../media/image32.png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63.xml"/><Relationship Id="rId4" Type="http://schemas.openxmlformats.org/officeDocument/2006/relationships/slide" Target="slide156.xml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slide" Target="slide181.xml"/><Relationship Id="rId13" Type="http://schemas.openxmlformats.org/officeDocument/2006/relationships/slide" Target="slide186.xml"/><Relationship Id="rId18" Type="http://schemas.openxmlformats.org/officeDocument/2006/relationships/slide" Target="slide191.xml"/><Relationship Id="rId26" Type="http://schemas.openxmlformats.org/officeDocument/2006/relationships/slide" Target="slide198.xml"/><Relationship Id="rId3" Type="http://schemas.openxmlformats.org/officeDocument/2006/relationships/slide" Target="slide184.xml"/><Relationship Id="rId21" Type="http://schemas.openxmlformats.org/officeDocument/2006/relationships/slide" Target="slide194.xml"/><Relationship Id="rId7" Type="http://schemas.openxmlformats.org/officeDocument/2006/relationships/slide" Target="slide180.xml"/><Relationship Id="rId12" Type="http://schemas.openxmlformats.org/officeDocument/2006/relationships/slide" Target="slide185.xml"/><Relationship Id="rId17" Type="http://schemas.openxmlformats.org/officeDocument/2006/relationships/slide" Target="slide190.xml"/><Relationship Id="rId25" Type="http://schemas.openxmlformats.org/officeDocument/2006/relationships/slide" Target="slide200.xml"/><Relationship Id="rId33" Type="http://schemas.openxmlformats.org/officeDocument/2006/relationships/image" Target="../media/image17.png"/><Relationship Id="rId2" Type="http://schemas.openxmlformats.org/officeDocument/2006/relationships/notesSlide" Target="../notesSlides/notesSlide175.xml"/><Relationship Id="rId16" Type="http://schemas.openxmlformats.org/officeDocument/2006/relationships/slide" Target="slide189.xml"/><Relationship Id="rId20" Type="http://schemas.openxmlformats.org/officeDocument/2006/relationships/slide" Target="slide193.xml"/><Relationship Id="rId29" Type="http://schemas.openxmlformats.org/officeDocument/2006/relationships/slide" Target="slide20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79.xml"/><Relationship Id="rId11" Type="http://schemas.openxmlformats.org/officeDocument/2006/relationships/slide" Target="slide176.xml"/><Relationship Id="rId24" Type="http://schemas.openxmlformats.org/officeDocument/2006/relationships/slide" Target="slide199.xml"/><Relationship Id="rId32" Type="http://schemas.openxmlformats.org/officeDocument/2006/relationships/slide" Target="slide204.xml"/><Relationship Id="rId5" Type="http://schemas.openxmlformats.org/officeDocument/2006/relationships/slide" Target="slide178.xml"/><Relationship Id="rId15" Type="http://schemas.openxmlformats.org/officeDocument/2006/relationships/slide" Target="slide188.xml"/><Relationship Id="rId23" Type="http://schemas.openxmlformats.org/officeDocument/2006/relationships/slide" Target="slide196.xml"/><Relationship Id="rId28" Type="http://schemas.openxmlformats.org/officeDocument/2006/relationships/slide" Target="slide202.xml"/><Relationship Id="rId10" Type="http://schemas.openxmlformats.org/officeDocument/2006/relationships/slide" Target="slide183.xml"/><Relationship Id="rId19" Type="http://schemas.openxmlformats.org/officeDocument/2006/relationships/slide" Target="slide192.xml"/><Relationship Id="rId31" Type="http://schemas.openxmlformats.org/officeDocument/2006/relationships/slide" Target="slide206.xml"/><Relationship Id="rId4" Type="http://schemas.openxmlformats.org/officeDocument/2006/relationships/slide" Target="slide177.xml"/><Relationship Id="rId9" Type="http://schemas.openxmlformats.org/officeDocument/2006/relationships/slide" Target="slide182.xml"/><Relationship Id="rId14" Type="http://schemas.openxmlformats.org/officeDocument/2006/relationships/slide" Target="slide187.xml"/><Relationship Id="rId22" Type="http://schemas.openxmlformats.org/officeDocument/2006/relationships/slide" Target="slide195.xml"/><Relationship Id="rId27" Type="http://schemas.openxmlformats.org/officeDocument/2006/relationships/slide" Target="slide201.xml"/><Relationship Id="rId30" Type="http://schemas.openxmlformats.org/officeDocument/2006/relationships/slide" Target="slide205.xml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45.xml"/><Relationship Id="rId4" Type="http://schemas.openxmlformats.org/officeDocument/2006/relationships/image" Target="../media/image193.png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45.xml"/><Relationship Id="rId4" Type="http://schemas.openxmlformats.org/officeDocument/2006/relationships/image" Target="../media/image194.png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6.xml"/><Relationship Id="rId4" Type="http://schemas.openxmlformats.org/officeDocument/2006/relationships/image" Target="../media/image195.png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3.xml"/><Relationship Id="rId4" Type="http://schemas.openxmlformats.org/officeDocument/2006/relationships/image" Target="../media/image196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13.xml"/><Relationship Id="rId7" Type="http://schemas.openxmlformats.org/officeDocument/2006/relationships/slide" Target="slide17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6.xml"/><Relationship Id="rId11" Type="http://schemas.openxmlformats.org/officeDocument/2006/relationships/slide" Target="slide117.xml"/><Relationship Id="rId5" Type="http://schemas.openxmlformats.org/officeDocument/2006/relationships/slide" Target="slide15.xml"/><Relationship Id="rId10" Type="http://schemas.openxmlformats.org/officeDocument/2006/relationships/slide" Target="slide19.xml"/><Relationship Id="rId4" Type="http://schemas.openxmlformats.org/officeDocument/2006/relationships/slide" Target="slide14.xml"/><Relationship Id="rId9" Type="http://schemas.openxmlformats.org/officeDocument/2006/relationships/image" Target="../media/image33.png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5.xml"/><Relationship Id="rId4" Type="http://schemas.openxmlformats.org/officeDocument/2006/relationships/image" Target="../media/image197.png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4.xml"/><Relationship Id="rId4" Type="http://schemas.openxmlformats.org/officeDocument/2006/relationships/image" Target="../media/image198.png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5.xml"/><Relationship Id="rId4" Type="http://schemas.openxmlformats.org/officeDocument/2006/relationships/image" Target="../media/image199.png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3.xml"/><Relationship Id="rId4" Type="http://schemas.openxmlformats.org/officeDocument/2006/relationships/image" Target="../media/image200.png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4.xml"/><Relationship Id="rId4" Type="http://schemas.openxmlformats.org/officeDocument/2006/relationships/image" Target="../media/image201.png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5.xml"/><Relationship Id="rId4" Type="http://schemas.openxmlformats.org/officeDocument/2006/relationships/image" Target="../media/image202.png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3.xml"/><Relationship Id="rId4" Type="http://schemas.openxmlformats.org/officeDocument/2006/relationships/image" Target="../media/image203.png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48.xml"/><Relationship Id="rId4" Type="http://schemas.openxmlformats.org/officeDocument/2006/relationships/image" Target="../media/image204.png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3.xml"/><Relationship Id="rId4" Type="http://schemas.openxmlformats.org/officeDocument/2006/relationships/image" Target="../media/image205.png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3.xml"/><Relationship Id="rId4" Type="http://schemas.openxmlformats.org/officeDocument/2006/relationships/image" Target="../media/image20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slide" Target="slide18.xml"/><Relationship Id="rId3" Type="http://schemas.openxmlformats.org/officeDocument/2006/relationships/slide" Target="slide13.xml"/><Relationship Id="rId7" Type="http://schemas.openxmlformats.org/officeDocument/2006/relationships/slide" Target="slide17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6.xml"/><Relationship Id="rId11" Type="http://schemas.openxmlformats.org/officeDocument/2006/relationships/slide" Target="slide117.xml"/><Relationship Id="rId5" Type="http://schemas.openxmlformats.org/officeDocument/2006/relationships/slide" Target="slide15.xml"/><Relationship Id="rId10" Type="http://schemas.openxmlformats.org/officeDocument/2006/relationships/image" Target="../media/image34.png"/><Relationship Id="rId4" Type="http://schemas.openxmlformats.org/officeDocument/2006/relationships/slide" Target="slide14.xml"/><Relationship Id="rId9" Type="http://schemas.openxmlformats.org/officeDocument/2006/relationships/slide" Target="slide3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6.xml"/><Relationship Id="rId4" Type="http://schemas.openxmlformats.org/officeDocument/2006/relationships/image" Target="../media/image207.png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0.xml"/><Relationship Id="rId4" Type="http://schemas.openxmlformats.org/officeDocument/2006/relationships/image" Target="../media/image208.png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3.xml"/><Relationship Id="rId4" Type="http://schemas.openxmlformats.org/officeDocument/2006/relationships/image" Target="../media/image209.png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3.xml"/><Relationship Id="rId4" Type="http://schemas.openxmlformats.org/officeDocument/2006/relationships/image" Target="../media/image210.png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49.xml"/><Relationship Id="rId4" Type="http://schemas.openxmlformats.org/officeDocument/2006/relationships/image" Target="../media/image211.png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4.xml"/><Relationship Id="rId4" Type="http://schemas.openxmlformats.org/officeDocument/2006/relationships/image" Target="../media/image212.png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slide" Target="slide117.xml"/><Relationship Id="rId3" Type="http://schemas.openxmlformats.org/officeDocument/2006/relationships/slide" Target="slide175.xml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253.xml"/><Relationship Id="rId5" Type="http://schemas.openxmlformats.org/officeDocument/2006/relationships/slide" Target="slide197.xml"/><Relationship Id="rId4" Type="http://schemas.openxmlformats.org/officeDocument/2006/relationships/image" Target="../media/image213.png"/><Relationship Id="rId9" Type="http://schemas.openxmlformats.org/officeDocument/2006/relationships/image" Target="../media/image15.png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slide" Target="slide175.xml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117.xml"/><Relationship Id="rId5" Type="http://schemas.openxmlformats.org/officeDocument/2006/relationships/image" Target="../media/image214.png"/><Relationship Id="rId4" Type="http://schemas.openxmlformats.org/officeDocument/2006/relationships/slide" Target="slide196.xml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3.xml"/><Relationship Id="rId4" Type="http://schemas.openxmlformats.org/officeDocument/2006/relationships/image" Target="../media/image215.png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3.xml"/><Relationship Id="rId4" Type="http://schemas.openxmlformats.org/officeDocument/2006/relationships/image" Target="../media/image21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17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13" Type="http://schemas.openxmlformats.org/officeDocument/2006/relationships/slide" Target="slide117.xml"/><Relationship Id="rId3" Type="http://schemas.openxmlformats.org/officeDocument/2006/relationships/slide" Target="slide21.xml"/><Relationship Id="rId7" Type="http://schemas.openxmlformats.org/officeDocument/2006/relationships/slide" Target="slide26.xml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25.xml"/><Relationship Id="rId11" Type="http://schemas.openxmlformats.org/officeDocument/2006/relationships/slide" Target="slide257.xml"/><Relationship Id="rId5" Type="http://schemas.openxmlformats.org/officeDocument/2006/relationships/slide" Target="slide24.xml"/><Relationship Id="rId10" Type="http://schemas.openxmlformats.org/officeDocument/2006/relationships/slide" Target="slide22.xml"/><Relationship Id="rId4" Type="http://schemas.openxmlformats.org/officeDocument/2006/relationships/slide" Target="slide23.xml"/><Relationship Id="rId9" Type="http://schemas.openxmlformats.org/officeDocument/2006/relationships/image" Target="../media/image35.png"/><Relationship Id="rId14" Type="http://schemas.openxmlformats.org/officeDocument/2006/relationships/image" Target="../media/image15.png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6.xml"/><Relationship Id="rId4" Type="http://schemas.openxmlformats.org/officeDocument/2006/relationships/image" Target="../media/image217.png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5.xml"/><Relationship Id="rId4" Type="http://schemas.openxmlformats.org/officeDocument/2006/relationships/image" Target="../media/image218.png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3.xml"/><Relationship Id="rId4" Type="http://schemas.openxmlformats.org/officeDocument/2006/relationships/image" Target="../media/image219.png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4.xml"/><Relationship Id="rId4" Type="http://schemas.openxmlformats.org/officeDocument/2006/relationships/image" Target="../media/image220.png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1.xml"/><Relationship Id="rId4" Type="http://schemas.openxmlformats.org/officeDocument/2006/relationships/image" Target="../media/image221.png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47.xml"/><Relationship Id="rId4" Type="http://schemas.openxmlformats.org/officeDocument/2006/relationships/image" Target="../media/image222.png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175.xml"/><Relationship Id="rId7" Type="http://schemas.openxmlformats.org/officeDocument/2006/relationships/slide" Target="slide117.xml"/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46.xml"/><Relationship Id="rId4" Type="http://schemas.openxmlformats.org/officeDocument/2006/relationships/image" Target="../media/image223.png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slide" Target="slide211.xml"/><Relationship Id="rId13" Type="http://schemas.openxmlformats.org/officeDocument/2006/relationships/slide" Target="slide216.xml"/><Relationship Id="rId18" Type="http://schemas.openxmlformats.org/officeDocument/2006/relationships/slide" Target="slide173.xml"/><Relationship Id="rId26" Type="http://schemas.openxmlformats.org/officeDocument/2006/relationships/slide" Target="slide227.xml"/><Relationship Id="rId3" Type="http://schemas.openxmlformats.org/officeDocument/2006/relationships/slide" Target="slide214.xml"/><Relationship Id="rId21" Type="http://schemas.openxmlformats.org/officeDocument/2006/relationships/slide" Target="slide225.xml"/><Relationship Id="rId7" Type="http://schemas.openxmlformats.org/officeDocument/2006/relationships/slide" Target="slide208.xml"/><Relationship Id="rId12" Type="http://schemas.openxmlformats.org/officeDocument/2006/relationships/slide" Target="slide209.xml"/><Relationship Id="rId17" Type="http://schemas.openxmlformats.org/officeDocument/2006/relationships/slide" Target="slide218.xml"/><Relationship Id="rId25" Type="http://schemas.openxmlformats.org/officeDocument/2006/relationships/slide" Target="slide230.xml"/><Relationship Id="rId2" Type="http://schemas.openxmlformats.org/officeDocument/2006/relationships/notesSlide" Target="../notesSlides/notesSlide207.xml"/><Relationship Id="rId16" Type="http://schemas.openxmlformats.org/officeDocument/2006/relationships/slide" Target="slide219.xml"/><Relationship Id="rId20" Type="http://schemas.openxmlformats.org/officeDocument/2006/relationships/slide" Target="slide228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217.xml"/><Relationship Id="rId11" Type="http://schemas.openxmlformats.org/officeDocument/2006/relationships/slide" Target="slide174.xml"/><Relationship Id="rId24" Type="http://schemas.openxmlformats.org/officeDocument/2006/relationships/slide" Target="slide224.xml"/><Relationship Id="rId5" Type="http://schemas.openxmlformats.org/officeDocument/2006/relationships/slide" Target="slide213.xml"/><Relationship Id="rId15" Type="http://schemas.openxmlformats.org/officeDocument/2006/relationships/slide" Target="slide221.xml"/><Relationship Id="rId23" Type="http://schemas.openxmlformats.org/officeDocument/2006/relationships/slide" Target="slide222.xml"/><Relationship Id="rId10" Type="http://schemas.openxmlformats.org/officeDocument/2006/relationships/slide" Target="slide215.xml"/><Relationship Id="rId19" Type="http://schemas.openxmlformats.org/officeDocument/2006/relationships/slide" Target="slide229.xml"/><Relationship Id="rId4" Type="http://schemas.openxmlformats.org/officeDocument/2006/relationships/slide" Target="slide210.xml"/><Relationship Id="rId9" Type="http://schemas.openxmlformats.org/officeDocument/2006/relationships/slide" Target="slide212.xml"/><Relationship Id="rId14" Type="http://schemas.openxmlformats.org/officeDocument/2006/relationships/slide" Target="slide207.xml"/><Relationship Id="rId22" Type="http://schemas.openxmlformats.org/officeDocument/2006/relationships/slide" Target="slide226.xml"/><Relationship Id="rId27" Type="http://schemas.openxmlformats.org/officeDocument/2006/relationships/image" Target="../media/image17.png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24.png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25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20.xml"/><Relationship Id="rId7" Type="http://schemas.openxmlformats.org/officeDocument/2006/relationships/slide" Target="slide26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25.xml"/><Relationship Id="rId11" Type="http://schemas.openxmlformats.org/officeDocument/2006/relationships/slide" Target="slide117.xml"/><Relationship Id="rId5" Type="http://schemas.openxmlformats.org/officeDocument/2006/relationships/slide" Target="slide24.xml"/><Relationship Id="rId10" Type="http://schemas.openxmlformats.org/officeDocument/2006/relationships/slide" Target="slide22.xml"/><Relationship Id="rId4" Type="http://schemas.openxmlformats.org/officeDocument/2006/relationships/slide" Target="slide23.xml"/><Relationship Id="rId9" Type="http://schemas.openxmlformats.org/officeDocument/2006/relationships/image" Target="../media/image36.png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26.png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27.png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28.png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29.png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30.png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31.png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32.png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33.png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34.png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35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3" Type="http://schemas.openxmlformats.org/officeDocument/2006/relationships/slide" Target="slide20.xml"/><Relationship Id="rId7" Type="http://schemas.openxmlformats.org/officeDocument/2006/relationships/slide" Target="slide25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24.xml"/><Relationship Id="rId11" Type="http://schemas.openxmlformats.org/officeDocument/2006/relationships/slide" Target="slide117.xml"/><Relationship Id="rId5" Type="http://schemas.openxmlformats.org/officeDocument/2006/relationships/slide" Target="slide23.xml"/><Relationship Id="rId10" Type="http://schemas.openxmlformats.org/officeDocument/2006/relationships/image" Target="../media/image37.png"/><Relationship Id="rId4" Type="http://schemas.openxmlformats.org/officeDocument/2006/relationships/slide" Target="slide21.xml"/><Relationship Id="rId9" Type="http://schemas.openxmlformats.org/officeDocument/2006/relationships/slide" Target="slide3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36.png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37.PNG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38.PNG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39.PNG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40.png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41.png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42.png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43.png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44.pn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45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20.xml"/><Relationship Id="rId7" Type="http://schemas.openxmlformats.org/officeDocument/2006/relationships/slide" Target="slide26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25.xml"/><Relationship Id="rId11" Type="http://schemas.openxmlformats.org/officeDocument/2006/relationships/slide" Target="slide117.xml"/><Relationship Id="rId5" Type="http://schemas.openxmlformats.org/officeDocument/2006/relationships/slide" Target="slide24.xml"/><Relationship Id="rId10" Type="http://schemas.openxmlformats.org/officeDocument/2006/relationships/slide" Target="slide22.xml"/><Relationship Id="rId4" Type="http://schemas.openxmlformats.org/officeDocument/2006/relationships/slide" Target="slide21.xml"/><Relationship Id="rId9" Type="http://schemas.openxmlformats.org/officeDocument/2006/relationships/image" Target="../media/image38.png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slide" Target="slide207.xml"/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46.png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slide" Target="slide237.xml"/><Relationship Id="rId13" Type="http://schemas.openxmlformats.org/officeDocument/2006/relationships/slide" Target="slide242.xml"/><Relationship Id="rId3" Type="http://schemas.openxmlformats.org/officeDocument/2006/relationships/slide" Target="slide239.xml"/><Relationship Id="rId7" Type="http://schemas.openxmlformats.org/officeDocument/2006/relationships/slide" Target="slide233.xml"/><Relationship Id="rId12" Type="http://schemas.openxmlformats.org/officeDocument/2006/relationships/slide" Target="slide244.xml"/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241.xml"/><Relationship Id="rId11" Type="http://schemas.openxmlformats.org/officeDocument/2006/relationships/slide" Target="slide240.xml"/><Relationship Id="rId5" Type="http://schemas.openxmlformats.org/officeDocument/2006/relationships/slide" Target="slide238.xml"/><Relationship Id="rId15" Type="http://schemas.openxmlformats.org/officeDocument/2006/relationships/image" Target="../media/image17.png"/><Relationship Id="rId10" Type="http://schemas.openxmlformats.org/officeDocument/2006/relationships/slide" Target="slide234.xml"/><Relationship Id="rId4" Type="http://schemas.openxmlformats.org/officeDocument/2006/relationships/slide" Target="slide235.xml"/><Relationship Id="rId9" Type="http://schemas.openxmlformats.org/officeDocument/2006/relationships/slide" Target="slide232.xml"/><Relationship Id="rId14" Type="http://schemas.openxmlformats.org/officeDocument/2006/relationships/slide" Target="slide243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47.png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48.png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49.png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50.png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51.png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52.png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53.png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54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20.xml"/><Relationship Id="rId7" Type="http://schemas.openxmlformats.org/officeDocument/2006/relationships/slide" Target="slide26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25.xml"/><Relationship Id="rId11" Type="http://schemas.openxmlformats.org/officeDocument/2006/relationships/slide" Target="slide117.xml"/><Relationship Id="rId5" Type="http://schemas.openxmlformats.org/officeDocument/2006/relationships/slide" Target="slide23.xml"/><Relationship Id="rId10" Type="http://schemas.openxmlformats.org/officeDocument/2006/relationships/slide" Target="slide22.xml"/><Relationship Id="rId4" Type="http://schemas.openxmlformats.org/officeDocument/2006/relationships/slide" Target="slide21.xml"/><Relationship Id="rId9" Type="http://schemas.openxmlformats.org/officeDocument/2006/relationships/image" Target="../media/image39.png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55.png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56.png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57.png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58.png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259.png"/></Relationships>
</file>

<file path=ppt/slides/_rels/slide245.xml.rels><?xml version="1.0" encoding="UTF-8" standalone="yes"?>
<Relationships xmlns="http://schemas.openxmlformats.org/package/2006/relationships"><Relationship Id="rId8" Type="http://schemas.openxmlformats.org/officeDocument/2006/relationships/slide" Target="slide246.xml"/><Relationship Id="rId13" Type="http://schemas.openxmlformats.org/officeDocument/2006/relationships/slide" Target="slide256.xml"/><Relationship Id="rId18" Type="http://schemas.openxmlformats.org/officeDocument/2006/relationships/slide" Target="slide261.xml"/><Relationship Id="rId26" Type="http://schemas.openxmlformats.org/officeDocument/2006/relationships/image" Target="../media/image262.jpeg"/><Relationship Id="rId3" Type="http://schemas.openxmlformats.org/officeDocument/2006/relationships/image" Target="../media/image260.png"/><Relationship Id="rId21" Type="http://schemas.openxmlformats.org/officeDocument/2006/relationships/slide" Target="slide290.xml"/><Relationship Id="rId7" Type="http://schemas.openxmlformats.org/officeDocument/2006/relationships/slide" Target="slide255.xml"/><Relationship Id="rId12" Type="http://schemas.openxmlformats.org/officeDocument/2006/relationships/slide" Target="slide251.xml"/><Relationship Id="rId17" Type="http://schemas.openxmlformats.org/officeDocument/2006/relationships/slide" Target="slide260.xml"/><Relationship Id="rId25" Type="http://schemas.openxmlformats.org/officeDocument/2006/relationships/slide" Target="slide264.xml"/><Relationship Id="rId2" Type="http://schemas.openxmlformats.org/officeDocument/2006/relationships/notesSlide" Target="../notesSlides/notesSlide245.xml"/><Relationship Id="rId16" Type="http://schemas.openxmlformats.org/officeDocument/2006/relationships/slide" Target="slide259.xml"/><Relationship Id="rId20" Type="http://schemas.openxmlformats.org/officeDocument/2006/relationships/slide" Target="slide263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54.xml"/><Relationship Id="rId11" Type="http://schemas.openxmlformats.org/officeDocument/2006/relationships/slide" Target="slide250.xml"/><Relationship Id="rId24" Type="http://schemas.openxmlformats.org/officeDocument/2006/relationships/image" Target="../media/image17.png"/><Relationship Id="rId5" Type="http://schemas.openxmlformats.org/officeDocument/2006/relationships/slide" Target="slide253.xml"/><Relationship Id="rId15" Type="http://schemas.openxmlformats.org/officeDocument/2006/relationships/slide" Target="slide258.xml"/><Relationship Id="rId23" Type="http://schemas.openxmlformats.org/officeDocument/2006/relationships/slide" Target="slide247.xml"/><Relationship Id="rId10" Type="http://schemas.openxmlformats.org/officeDocument/2006/relationships/slide" Target="slide249.xml"/><Relationship Id="rId19" Type="http://schemas.openxmlformats.org/officeDocument/2006/relationships/slide" Target="slide262.xml"/><Relationship Id="rId4" Type="http://schemas.openxmlformats.org/officeDocument/2006/relationships/slide" Target="slide252.xml"/><Relationship Id="rId9" Type="http://schemas.openxmlformats.org/officeDocument/2006/relationships/slide" Target="slide248.xml"/><Relationship Id="rId14" Type="http://schemas.openxmlformats.org/officeDocument/2006/relationships/slide" Target="slide257.xml"/><Relationship Id="rId22" Type="http://schemas.openxmlformats.org/officeDocument/2006/relationships/image" Target="../media/image261.png"/></Relationships>
</file>

<file path=ppt/slides/_rels/slide246.xml.rels><?xml version="1.0" encoding="UTF-8" standalone="yes"?>
<Relationships xmlns="http://schemas.openxmlformats.org/package/2006/relationships"><Relationship Id="rId8" Type="http://schemas.openxmlformats.org/officeDocument/2006/relationships/slide" Target="slide252.xml"/><Relationship Id="rId3" Type="http://schemas.openxmlformats.org/officeDocument/2006/relationships/slide" Target="slide1.xml"/><Relationship Id="rId7" Type="http://schemas.openxmlformats.org/officeDocument/2006/relationships/image" Target="../media/image264.png"/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45.xml"/><Relationship Id="rId5" Type="http://schemas.openxmlformats.org/officeDocument/2006/relationships/slide" Target="slide206.xml"/><Relationship Id="rId4" Type="http://schemas.openxmlformats.org/officeDocument/2006/relationships/image" Target="../media/image263.png"/></Relationships>
</file>

<file path=ppt/slides/_rels/slide2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4.png"/><Relationship Id="rId3" Type="http://schemas.openxmlformats.org/officeDocument/2006/relationships/slide" Target="slide1.xml"/><Relationship Id="rId7" Type="http://schemas.openxmlformats.org/officeDocument/2006/relationships/slide" Target="slide245.xml"/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53.xml"/><Relationship Id="rId5" Type="http://schemas.openxmlformats.org/officeDocument/2006/relationships/slide" Target="slide205.xml"/><Relationship Id="rId4" Type="http://schemas.openxmlformats.org/officeDocument/2006/relationships/image" Target="../media/image265.png"/></Relationships>
</file>

<file path=ppt/slides/_rels/slide2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4.png"/><Relationship Id="rId3" Type="http://schemas.openxmlformats.org/officeDocument/2006/relationships/slide" Target="slide1.xml"/><Relationship Id="rId7" Type="http://schemas.openxmlformats.org/officeDocument/2006/relationships/slide" Target="slide245.xml"/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54.xml"/><Relationship Id="rId5" Type="http://schemas.openxmlformats.org/officeDocument/2006/relationships/slide" Target="slide187.xml"/><Relationship Id="rId4" Type="http://schemas.openxmlformats.org/officeDocument/2006/relationships/image" Target="../media/image266.png"/></Relationships>
</file>

<file path=ppt/slides/_rels/slide2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4.png"/><Relationship Id="rId3" Type="http://schemas.openxmlformats.org/officeDocument/2006/relationships/slide" Target="slide1.xml"/><Relationship Id="rId7" Type="http://schemas.openxmlformats.org/officeDocument/2006/relationships/slide" Target="slide245.xml"/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55.xml"/><Relationship Id="rId5" Type="http://schemas.openxmlformats.org/officeDocument/2006/relationships/slide" Target="slide194.xml"/><Relationship Id="rId4" Type="http://schemas.openxmlformats.org/officeDocument/2006/relationships/image" Target="../media/image267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20.xml"/><Relationship Id="rId7" Type="http://schemas.openxmlformats.org/officeDocument/2006/relationships/slide" Target="slide26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24.xml"/><Relationship Id="rId11" Type="http://schemas.openxmlformats.org/officeDocument/2006/relationships/slide" Target="slide117.xml"/><Relationship Id="rId5" Type="http://schemas.openxmlformats.org/officeDocument/2006/relationships/slide" Target="slide23.xml"/><Relationship Id="rId10" Type="http://schemas.openxmlformats.org/officeDocument/2006/relationships/slide" Target="slide22.xml"/><Relationship Id="rId4" Type="http://schemas.openxmlformats.org/officeDocument/2006/relationships/slide" Target="slide21.xml"/><Relationship Id="rId9" Type="http://schemas.openxmlformats.org/officeDocument/2006/relationships/image" Target="../media/image40.png"/></Relationships>
</file>

<file path=ppt/slides/_rels/slide250.xml.rels><?xml version="1.0" encoding="UTF-8" standalone="yes"?>
<Relationships xmlns="http://schemas.openxmlformats.org/package/2006/relationships"><Relationship Id="rId8" Type="http://schemas.openxmlformats.org/officeDocument/2006/relationships/slide" Target="slide245.xml"/><Relationship Id="rId3" Type="http://schemas.openxmlformats.org/officeDocument/2006/relationships/slide" Target="slide1.xml"/><Relationship Id="rId7" Type="http://schemas.openxmlformats.org/officeDocument/2006/relationships/slide" Target="slide176.xml"/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77.xml"/><Relationship Id="rId5" Type="http://schemas.openxmlformats.org/officeDocument/2006/relationships/slide" Target="slide191.xml"/><Relationship Id="rId4" Type="http://schemas.openxmlformats.org/officeDocument/2006/relationships/image" Target="../media/image268.png"/><Relationship Id="rId9" Type="http://schemas.openxmlformats.org/officeDocument/2006/relationships/image" Target="../media/image264.png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7" Type="http://schemas.openxmlformats.org/officeDocument/2006/relationships/image" Target="../media/image264.png"/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45.xml"/><Relationship Id="rId5" Type="http://schemas.openxmlformats.org/officeDocument/2006/relationships/slide" Target="slide204.xml"/><Relationship Id="rId4" Type="http://schemas.openxmlformats.org/officeDocument/2006/relationships/image" Target="../media/image269.png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7" Type="http://schemas.openxmlformats.org/officeDocument/2006/relationships/image" Target="../media/image264.png"/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45.xml"/><Relationship Id="rId5" Type="http://schemas.openxmlformats.org/officeDocument/2006/relationships/slide" Target="slide246.xml"/><Relationship Id="rId4" Type="http://schemas.openxmlformats.org/officeDocument/2006/relationships/image" Target="../media/image270.png"/></Relationships>
</file>

<file path=ppt/slides/_rels/slide253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13" Type="http://schemas.openxmlformats.org/officeDocument/2006/relationships/slide" Target="slide188.xml"/><Relationship Id="rId18" Type="http://schemas.openxmlformats.org/officeDocument/2006/relationships/slide" Target="slide256.xml"/><Relationship Id="rId3" Type="http://schemas.openxmlformats.org/officeDocument/2006/relationships/slide" Target="slide1.xml"/><Relationship Id="rId21" Type="http://schemas.openxmlformats.org/officeDocument/2006/relationships/image" Target="../media/image264.png"/><Relationship Id="rId7" Type="http://schemas.openxmlformats.org/officeDocument/2006/relationships/slide" Target="slide199.xml"/><Relationship Id="rId12" Type="http://schemas.openxmlformats.org/officeDocument/2006/relationships/slide" Target="slide196.xml"/><Relationship Id="rId17" Type="http://schemas.openxmlformats.org/officeDocument/2006/relationships/slide" Target="slide177.xml"/><Relationship Id="rId2" Type="http://schemas.openxmlformats.org/officeDocument/2006/relationships/notesSlide" Target="../notesSlides/notesSlide253.xml"/><Relationship Id="rId16" Type="http://schemas.openxmlformats.org/officeDocument/2006/relationships/slide" Target="slide176.xml"/><Relationship Id="rId20" Type="http://schemas.openxmlformats.org/officeDocument/2006/relationships/slide" Target="slide245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92.xml"/><Relationship Id="rId11" Type="http://schemas.openxmlformats.org/officeDocument/2006/relationships/slide" Target="slide189.xml"/><Relationship Id="rId5" Type="http://schemas.openxmlformats.org/officeDocument/2006/relationships/slide" Target="slide202.xml"/><Relationship Id="rId15" Type="http://schemas.openxmlformats.org/officeDocument/2006/relationships/slide" Target="slide186.xml"/><Relationship Id="rId10" Type="http://schemas.openxmlformats.org/officeDocument/2006/relationships/slide" Target="slide198.xml"/><Relationship Id="rId19" Type="http://schemas.openxmlformats.org/officeDocument/2006/relationships/slide" Target="slide247.xml"/><Relationship Id="rId4" Type="http://schemas.openxmlformats.org/officeDocument/2006/relationships/image" Target="../media/image271.png"/><Relationship Id="rId9" Type="http://schemas.openxmlformats.org/officeDocument/2006/relationships/slide" Target="slide193.xml"/><Relationship Id="rId14" Type="http://schemas.openxmlformats.org/officeDocument/2006/relationships/slide" Target="slide179.xml"/></Relationships>
</file>

<file path=ppt/slides/_rels/slide254.xml.rels><?xml version="1.0" encoding="UTF-8" standalone="yes"?>
<Relationships xmlns="http://schemas.openxmlformats.org/package/2006/relationships"><Relationship Id="rId8" Type="http://schemas.openxmlformats.org/officeDocument/2006/relationships/slide" Target="slide184.xml"/><Relationship Id="rId13" Type="http://schemas.openxmlformats.org/officeDocument/2006/relationships/image" Target="../media/image264.png"/><Relationship Id="rId3" Type="http://schemas.openxmlformats.org/officeDocument/2006/relationships/slide" Target="slide1.xml"/><Relationship Id="rId7" Type="http://schemas.openxmlformats.org/officeDocument/2006/relationships/slide" Target="slide181.xml"/><Relationship Id="rId12" Type="http://schemas.openxmlformats.org/officeDocument/2006/relationships/slide" Target="slide245.xml"/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03.xml"/><Relationship Id="rId11" Type="http://schemas.openxmlformats.org/officeDocument/2006/relationships/slide" Target="slide248.xml"/><Relationship Id="rId5" Type="http://schemas.openxmlformats.org/officeDocument/2006/relationships/slide" Target="slide195.xml"/><Relationship Id="rId10" Type="http://schemas.openxmlformats.org/officeDocument/2006/relationships/slide" Target="slide257.xml"/><Relationship Id="rId4" Type="http://schemas.openxmlformats.org/officeDocument/2006/relationships/image" Target="../media/image272.png"/><Relationship Id="rId9" Type="http://schemas.openxmlformats.org/officeDocument/2006/relationships/slide" Target="slide176.xml"/></Relationships>
</file>

<file path=ppt/slides/_rels/slide255.xml.rels><?xml version="1.0" encoding="UTF-8" standalone="yes"?>
<Relationships xmlns="http://schemas.openxmlformats.org/package/2006/relationships"><Relationship Id="rId8" Type="http://schemas.openxmlformats.org/officeDocument/2006/relationships/slide" Target="slide180.xml"/><Relationship Id="rId13" Type="http://schemas.openxmlformats.org/officeDocument/2006/relationships/image" Target="../media/image264.png"/><Relationship Id="rId3" Type="http://schemas.openxmlformats.org/officeDocument/2006/relationships/slide" Target="slide1.xml"/><Relationship Id="rId7" Type="http://schemas.openxmlformats.org/officeDocument/2006/relationships/slide" Target="slide185.xml"/><Relationship Id="rId12" Type="http://schemas.openxmlformats.org/officeDocument/2006/relationships/slide" Target="slide245.xml"/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01.xml"/><Relationship Id="rId11" Type="http://schemas.openxmlformats.org/officeDocument/2006/relationships/slide" Target="slide249.xml"/><Relationship Id="rId5" Type="http://schemas.openxmlformats.org/officeDocument/2006/relationships/slide" Target="slide182.xml"/><Relationship Id="rId10" Type="http://schemas.openxmlformats.org/officeDocument/2006/relationships/slide" Target="slide258.xml"/><Relationship Id="rId4" Type="http://schemas.openxmlformats.org/officeDocument/2006/relationships/image" Target="../media/image273.png"/><Relationship Id="rId9" Type="http://schemas.openxmlformats.org/officeDocument/2006/relationships/slide" Target="slide176.xml"/></Relationships>
</file>

<file path=ppt/slides/_rels/slide256.xml.rels><?xml version="1.0" encoding="UTF-8" standalone="yes"?>
<Relationships xmlns="http://schemas.openxmlformats.org/package/2006/relationships"><Relationship Id="rId8" Type="http://schemas.openxmlformats.org/officeDocument/2006/relationships/slide" Target="slide176.xml"/><Relationship Id="rId3" Type="http://schemas.openxmlformats.org/officeDocument/2006/relationships/slide" Target="slide1.xml"/><Relationship Id="rId7" Type="http://schemas.openxmlformats.org/officeDocument/2006/relationships/slide" Target="slide178.xml"/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90.xml"/><Relationship Id="rId11" Type="http://schemas.openxmlformats.org/officeDocument/2006/relationships/image" Target="../media/image264.png"/><Relationship Id="rId5" Type="http://schemas.openxmlformats.org/officeDocument/2006/relationships/slide" Target="slide200.xml"/><Relationship Id="rId10" Type="http://schemas.openxmlformats.org/officeDocument/2006/relationships/slide" Target="slide245.xml"/><Relationship Id="rId4" Type="http://schemas.openxmlformats.org/officeDocument/2006/relationships/image" Target="../media/image274.png"/><Relationship Id="rId9" Type="http://schemas.openxmlformats.org/officeDocument/2006/relationships/slide" Target="slide253.xml"/></Relationships>
</file>

<file path=ppt/slides/_rels/slide257.xml.rels><?xml version="1.0" encoding="UTF-8" standalone="yes"?>
<Relationships xmlns="http://schemas.openxmlformats.org/package/2006/relationships"><Relationship Id="rId8" Type="http://schemas.openxmlformats.org/officeDocument/2006/relationships/slide" Target="slide82.xml"/><Relationship Id="rId13" Type="http://schemas.openxmlformats.org/officeDocument/2006/relationships/slide" Target="slide86.xml"/><Relationship Id="rId18" Type="http://schemas.openxmlformats.org/officeDocument/2006/relationships/slide" Target="slide245.xml"/><Relationship Id="rId3" Type="http://schemas.openxmlformats.org/officeDocument/2006/relationships/slide" Target="slide1.xml"/><Relationship Id="rId7" Type="http://schemas.openxmlformats.org/officeDocument/2006/relationships/slide" Target="slide53.xml"/><Relationship Id="rId12" Type="http://schemas.openxmlformats.org/officeDocument/2006/relationships/slide" Target="slide13.xml"/><Relationship Id="rId17" Type="http://schemas.openxmlformats.org/officeDocument/2006/relationships/slide" Target="slide254.xml"/><Relationship Id="rId2" Type="http://schemas.openxmlformats.org/officeDocument/2006/relationships/notesSlide" Target="../notesSlides/notesSlide257.xml"/><Relationship Id="rId16" Type="http://schemas.openxmlformats.org/officeDocument/2006/relationships/slide" Target="slide260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64.xml"/><Relationship Id="rId11" Type="http://schemas.openxmlformats.org/officeDocument/2006/relationships/slide" Target="slide95.xml"/><Relationship Id="rId5" Type="http://schemas.openxmlformats.org/officeDocument/2006/relationships/slide" Target="slide20.xml"/><Relationship Id="rId15" Type="http://schemas.openxmlformats.org/officeDocument/2006/relationships/slide" Target="slide176.xml"/><Relationship Id="rId10" Type="http://schemas.openxmlformats.org/officeDocument/2006/relationships/slide" Target="slide69.xml"/><Relationship Id="rId19" Type="http://schemas.openxmlformats.org/officeDocument/2006/relationships/image" Target="../media/image264.png"/><Relationship Id="rId4" Type="http://schemas.openxmlformats.org/officeDocument/2006/relationships/image" Target="../media/image275.png"/><Relationship Id="rId9" Type="http://schemas.openxmlformats.org/officeDocument/2006/relationships/slide" Target="slide88.xml"/><Relationship Id="rId14" Type="http://schemas.openxmlformats.org/officeDocument/2006/relationships/slide" Target="slide87.xml"/></Relationships>
</file>

<file path=ppt/slides/_rels/slide258.xml.rels><?xml version="1.0" encoding="UTF-8" standalone="yes"?>
<Relationships xmlns="http://schemas.openxmlformats.org/package/2006/relationships"><Relationship Id="rId8" Type="http://schemas.openxmlformats.org/officeDocument/2006/relationships/slide" Target="slide27.xml"/><Relationship Id="rId13" Type="http://schemas.openxmlformats.org/officeDocument/2006/relationships/slide" Target="slide87.xml"/><Relationship Id="rId3" Type="http://schemas.openxmlformats.org/officeDocument/2006/relationships/slide" Target="slide1.xml"/><Relationship Id="rId7" Type="http://schemas.openxmlformats.org/officeDocument/2006/relationships/slide" Target="slide40.xml"/><Relationship Id="rId12" Type="http://schemas.openxmlformats.org/officeDocument/2006/relationships/slide" Target="slide86.xml"/><Relationship Id="rId17" Type="http://schemas.openxmlformats.org/officeDocument/2006/relationships/image" Target="../media/image264.png"/><Relationship Id="rId2" Type="http://schemas.openxmlformats.org/officeDocument/2006/relationships/notesSlide" Target="../notesSlides/notesSlide258.xml"/><Relationship Id="rId16" Type="http://schemas.openxmlformats.org/officeDocument/2006/relationships/slide" Target="slide245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44.xml"/><Relationship Id="rId11" Type="http://schemas.openxmlformats.org/officeDocument/2006/relationships/slide" Target="slide113.xml"/><Relationship Id="rId5" Type="http://schemas.openxmlformats.org/officeDocument/2006/relationships/slide" Target="slide105.xml"/><Relationship Id="rId15" Type="http://schemas.openxmlformats.org/officeDocument/2006/relationships/slide" Target="slide255.xml"/><Relationship Id="rId10" Type="http://schemas.openxmlformats.org/officeDocument/2006/relationships/slide" Target="slide13.xml"/><Relationship Id="rId4" Type="http://schemas.openxmlformats.org/officeDocument/2006/relationships/image" Target="../media/image276.png"/><Relationship Id="rId9" Type="http://schemas.openxmlformats.org/officeDocument/2006/relationships/slide" Target="slide109.xml"/><Relationship Id="rId14" Type="http://schemas.openxmlformats.org/officeDocument/2006/relationships/slide" Target="slide261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7" Type="http://schemas.openxmlformats.org/officeDocument/2006/relationships/slide" Target="slide262.xml"/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64.png"/><Relationship Id="rId5" Type="http://schemas.openxmlformats.org/officeDocument/2006/relationships/slide" Target="slide245.xml"/><Relationship Id="rId4" Type="http://schemas.openxmlformats.org/officeDocument/2006/relationships/image" Target="../media/image277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20.xml"/><Relationship Id="rId7" Type="http://schemas.openxmlformats.org/officeDocument/2006/relationships/slide" Target="slide25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24.xml"/><Relationship Id="rId11" Type="http://schemas.openxmlformats.org/officeDocument/2006/relationships/slide" Target="slide117.xml"/><Relationship Id="rId5" Type="http://schemas.openxmlformats.org/officeDocument/2006/relationships/slide" Target="slide23.xml"/><Relationship Id="rId10" Type="http://schemas.openxmlformats.org/officeDocument/2006/relationships/slide" Target="slide22.xml"/><Relationship Id="rId4" Type="http://schemas.openxmlformats.org/officeDocument/2006/relationships/slide" Target="slide21.xml"/><Relationship Id="rId9" Type="http://schemas.openxmlformats.org/officeDocument/2006/relationships/image" Target="../media/image41.png"/></Relationships>
</file>

<file path=ppt/slides/_rels/slide2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4.png"/><Relationship Id="rId3" Type="http://schemas.openxmlformats.org/officeDocument/2006/relationships/slide" Target="slide1.xml"/><Relationship Id="rId7" Type="http://schemas.openxmlformats.org/officeDocument/2006/relationships/slide" Target="slide245.xml"/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59.xml"/><Relationship Id="rId5" Type="http://schemas.openxmlformats.org/officeDocument/2006/relationships/slide" Target="slide4.xml"/><Relationship Id="rId4" Type="http://schemas.openxmlformats.org/officeDocument/2006/relationships/image" Target="../media/image278.png"/><Relationship Id="rId9" Type="http://schemas.openxmlformats.org/officeDocument/2006/relationships/slide" Target="slide257.xml"/></Relationships>
</file>

<file path=ppt/slides/_rels/slide261.xml.rels><?xml version="1.0" encoding="UTF-8" standalone="yes"?>
<Relationships xmlns="http://schemas.openxmlformats.org/package/2006/relationships"><Relationship Id="rId8" Type="http://schemas.openxmlformats.org/officeDocument/2006/relationships/slide" Target="slide78.xml"/><Relationship Id="rId3" Type="http://schemas.openxmlformats.org/officeDocument/2006/relationships/slide" Target="slide1.xml"/><Relationship Id="rId7" Type="http://schemas.openxmlformats.org/officeDocument/2006/relationships/slide" Target="slide48.xml"/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101.xml"/><Relationship Id="rId11" Type="http://schemas.openxmlformats.org/officeDocument/2006/relationships/image" Target="../media/image264.png"/><Relationship Id="rId5" Type="http://schemas.openxmlformats.org/officeDocument/2006/relationships/slide" Target="slide89.xml"/><Relationship Id="rId10" Type="http://schemas.openxmlformats.org/officeDocument/2006/relationships/slide" Target="slide245.xml"/><Relationship Id="rId4" Type="http://schemas.openxmlformats.org/officeDocument/2006/relationships/image" Target="../media/image279.png"/><Relationship Id="rId9" Type="http://schemas.openxmlformats.org/officeDocument/2006/relationships/slide" Target="slide258.xml"/></Relationships>
</file>

<file path=ppt/slides/_rels/slide262.xml.rels><?xml version="1.0" encoding="UTF-8" standalone="yes"?>
<Relationships xmlns="http://schemas.openxmlformats.org/package/2006/relationships"><Relationship Id="rId8" Type="http://schemas.openxmlformats.org/officeDocument/2006/relationships/slide" Target="slide245.xml"/><Relationship Id="rId3" Type="http://schemas.openxmlformats.org/officeDocument/2006/relationships/slide" Target="slide1.xml"/><Relationship Id="rId7" Type="http://schemas.openxmlformats.org/officeDocument/2006/relationships/slide" Target="slide259.xml"/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78.xml"/><Relationship Id="rId5" Type="http://schemas.openxmlformats.org/officeDocument/2006/relationships/slide" Target="slide74.xml"/><Relationship Id="rId4" Type="http://schemas.openxmlformats.org/officeDocument/2006/relationships/image" Target="../media/image280.png"/><Relationship Id="rId9" Type="http://schemas.openxmlformats.org/officeDocument/2006/relationships/image" Target="../media/image264.png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7" Type="http://schemas.openxmlformats.org/officeDocument/2006/relationships/image" Target="../media/image264.png"/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45.xml"/><Relationship Id="rId5" Type="http://schemas.openxmlformats.org/officeDocument/2006/relationships/slide" Target="slide33.xml"/><Relationship Id="rId4" Type="http://schemas.openxmlformats.org/officeDocument/2006/relationships/image" Target="../media/image281.png"/></Relationships>
</file>

<file path=ppt/slides/_rels/slide264.xml.rels><?xml version="1.0" encoding="UTF-8" standalone="yes"?>
<Relationships xmlns="http://schemas.openxmlformats.org/package/2006/relationships"><Relationship Id="rId8" Type="http://schemas.openxmlformats.org/officeDocument/2006/relationships/slide" Target="slide291.xml"/><Relationship Id="rId3" Type="http://schemas.openxmlformats.org/officeDocument/2006/relationships/slide" Target="slide245.xml"/><Relationship Id="rId7" Type="http://schemas.openxmlformats.org/officeDocument/2006/relationships/slide" Target="slide277.xml"/><Relationship Id="rId12" Type="http://schemas.openxmlformats.org/officeDocument/2006/relationships/slide" Target="slide286.xml"/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65.xml"/><Relationship Id="rId11" Type="http://schemas.openxmlformats.org/officeDocument/2006/relationships/slide" Target="slide281.xml"/><Relationship Id="rId5" Type="http://schemas.openxmlformats.org/officeDocument/2006/relationships/image" Target="../media/image282.JPG"/><Relationship Id="rId10" Type="http://schemas.openxmlformats.org/officeDocument/2006/relationships/slide" Target="slide272.xml"/><Relationship Id="rId4" Type="http://schemas.openxmlformats.org/officeDocument/2006/relationships/image" Target="../media/image264.png"/><Relationship Id="rId9" Type="http://schemas.openxmlformats.org/officeDocument/2006/relationships/image" Target="../media/image283.jpeg"/></Relationships>
</file>

<file path=ppt/slides/_rels/slide265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284.JPG"/><Relationship Id="rId7" Type="http://schemas.openxmlformats.org/officeDocument/2006/relationships/slide" Target="slide277.xml"/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72.xml"/><Relationship Id="rId5" Type="http://schemas.openxmlformats.org/officeDocument/2006/relationships/image" Target="../media/image285.jpeg"/><Relationship Id="rId4" Type="http://schemas.openxmlformats.org/officeDocument/2006/relationships/slide" Target="slide264.xml"/><Relationship Id="rId9" Type="http://schemas.openxmlformats.org/officeDocument/2006/relationships/image" Target="../media/image286.png"/></Relationships>
</file>

<file path=ppt/slides/_rels/slide266.xml.rels><?xml version="1.0" encoding="UTF-8" standalone="yes"?>
<Relationships xmlns="http://schemas.openxmlformats.org/package/2006/relationships"><Relationship Id="rId8" Type="http://schemas.openxmlformats.org/officeDocument/2006/relationships/slide" Target="slide268.xml"/><Relationship Id="rId13" Type="http://schemas.openxmlformats.org/officeDocument/2006/relationships/slide" Target="slide271.xml"/><Relationship Id="rId3" Type="http://schemas.openxmlformats.org/officeDocument/2006/relationships/slide" Target="slide1.xml"/><Relationship Id="rId7" Type="http://schemas.openxmlformats.org/officeDocument/2006/relationships/slide" Target="slide267.xml"/><Relationship Id="rId12" Type="http://schemas.openxmlformats.org/officeDocument/2006/relationships/slide" Target="slide270.xml"/><Relationship Id="rId2" Type="http://schemas.openxmlformats.org/officeDocument/2006/relationships/notesSlide" Target="../notesSlides/notesSlide266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78.xml"/><Relationship Id="rId11" Type="http://schemas.openxmlformats.org/officeDocument/2006/relationships/slide" Target="slide269.xml"/><Relationship Id="rId5" Type="http://schemas.openxmlformats.org/officeDocument/2006/relationships/slide" Target="slide273.xml"/><Relationship Id="rId10" Type="http://schemas.openxmlformats.org/officeDocument/2006/relationships/image" Target="../media/image285.jpeg"/><Relationship Id="rId4" Type="http://schemas.openxmlformats.org/officeDocument/2006/relationships/image" Target="../media/image287.JPG"/><Relationship Id="rId9" Type="http://schemas.openxmlformats.org/officeDocument/2006/relationships/slide" Target="slide264.xml"/></Relationships>
</file>

<file path=ppt/slides/_rels/slide267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slide" Target="slide1.xml"/><Relationship Id="rId7" Type="http://schemas.openxmlformats.org/officeDocument/2006/relationships/image" Target="../media/image285.jpeg"/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5" Type="http://schemas.openxmlformats.org/officeDocument/2006/relationships/slide" Target="slide267.xml"/><Relationship Id="rId10" Type="http://schemas.openxmlformats.org/officeDocument/2006/relationships/image" Target="../media/image290.png"/><Relationship Id="rId4" Type="http://schemas.openxmlformats.org/officeDocument/2006/relationships/image" Target="../media/image288.JPG"/><Relationship Id="rId9" Type="http://schemas.openxmlformats.org/officeDocument/2006/relationships/image" Target="../media/image289.png"/></Relationships>
</file>

<file path=ppt/slides/_rels/slide268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slide" Target="slide1.xml"/><Relationship Id="rId7" Type="http://schemas.openxmlformats.org/officeDocument/2006/relationships/image" Target="../media/image285.jpeg"/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5" Type="http://schemas.openxmlformats.org/officeDocument/2006/relationships/slide" Target="slide267.xml"/><Relationship Id="rId10" Type="http://schemas.openxmlformats.org/officeDocument/2006/relationships/image" Target="../media/image292.png"/><Relationship Id="rId4" Type="http://schemas.openxmlformats.org/officeDocument/2006/relationships/image" Target="../media/image291.JPG"/><Relationship Id="rId9" Type="http://schemas.openxmlformats.org/officeDocument/2006/relationships/image" Target="../media/image289.png"/></Relationships>
</file>

<file path=ppt/slides/_rels/slide269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13" Type="http://schemas.openxmlformats.org/officeDocument/2006/relationships/customXml" Target="../ink/ink3.xml"/><Relationship Id="rId18" Type="http://schemas.openxmlformats.org/officeDocument/2006/relationships/image" Target="../media/image299.emf"/><Relationship Id="rId26" Type="http://schemas.openxmlformats.org/officeDocument/2006/relationships/customXml" Target="../ink/ink10.xml"/><Relationship Id="rId3" Type="http://schemas.openxmlformats.org/officeDocument/2006/relationships/slide" Target="slide1.xml"/><Relationship Id="rId21" Type="http://schemas.openxmlformats.org/officeDocument/2006/relationships/customXml" Target="../ink/ink7.xml"/><Relationship Id="rId7" Type="http://schemas.openxmlformats.org/officeDocument/2006/relationships/image" Target="../media/image285.jpeg"/><Relationship Id="rId12" Type="http://schemas.openxmlformats.org/officeDocument/2006/relationships/image" Target="../media/image296.emf"/><Relationship Id="rId17" Type="http://schemas.openxmlformats.org/officeDocument/2006/relationships/customXml" Target="../ink/ink5.xml"/><Relationship Id="rId25" Type="http://schemas.openxmlformats.org/officeDocument/2006/relationships/customXml" Target="../ink/ink9.xml"/><Relationship Id="rId2" Type="http://schemas.openxmlformats.org/officeDocument/2006/relationships/notesSlide" Target="../notesSlides/notesSlide269.xml"/><Relationship Id="rId16" Type="http://schemas.openxmlformats.org/officeDocument/2006/relationships/image" Target="../media/image298.emf"/><Relationship Id="rId20" Type="http://schemas.openxmlformats.org/officeDocument/2006/relationships/image" Target="../media/image300.emf"/><Relationship Id="rId29" Type="http://schemas.openxmlformats.org/officeDocument/2006/relationships/image" Target="../media/image294.png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11" Type="http://schemas.openxmlformats.org/officeDocument/2006/relationships/customXml" Target="../ink/ink2.xml"/><Relationship Id="rId24" Type="http://schemas.openxmlformats.org/officeDocument/2006/relationships/image" Target="../media/image302.emf"/><Relationship Id="rId5" Type="http://schemas.openxmlformats.org/officeDocument/2006/relationships/slide" Target="slide267.xml"/><Relationship Id="rId15" Type="http://schemas.openxmlformats.org/officeDocument/2006/relationships/customXml" Target="../ink/ink4.xml"/><Relationship Id="rId23" Type="http://schemas.openxmlformats.org/officeDocument/2006/relationships/customXml" Target="../ink/ink8.xml"/><Relationship Id="rId28" Type="http://schemas.openxmlformats.org/officeDocument/2006/relationships/customXml" Target="../ink/ink11.xml"/><Relationship Id="rId10" Type="http://schemas.openxmlformats.org/officeDocument/2006/relationships/image" Target="../media/image295.emf"/><Relationship Id="rId19" Type="http://schemas.openxmlformats.org/officeDocument/2006/relationships/customXml" Target="../ink/ink6.xml"/><Relationship Id="rId4" Type="http://schemas.openxmlformats.org/officeDocument/2006/relationships/image" Target="../media/image293.JPG"/><Relationship Id="rId9" Type="http://schemas.openxmlformats.org/officeDocument/2006/relationships/customXml" Target="../ink/ink1.xml"/><Relationship Id="rId14" Type="http://schemas.openxmlformats.org/officeDocument/2006/relationships/image" Target="../media/image297.emf"/><Relationship Id="rId22" Type="http://schemas.openxmlformats.org/officeDocument/2006/relationships/image" Target="../media/image301.emf"/><Relationship Id="rId27" Type="http://schemas.openxmlformats.org/officeDocument/2006/relationships/image" Target="../media/image303.emf"/><Relationship Id="rId30" Type="http://schemas.openxmlformats.org/officeDocument/2006/relationships/image" Target="../media/image295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13" Type="http://schemas.openxmlformats.org/officeDocument/2006/relationships/image" Target="../media/image15.png"/><Relationship Id="rId3" Type="http://schemas.openxmlformats.org/officeDocument/2006/relationships/slide" Target="slide28.xml"/><Relationship Id="rId7" Type="http://schemas.openxmlformats.org/officeDocument/2006/relationships/slide" Target="slide32.xml"/><Relationship Id="rId12" Type="http://schemas.openxmlformats.org/officeDocument/2006/relationships/slide" Target="slide117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1.xml"/><Relationship Id="rId11" Type="http://schemas.openxmlformats.org/officeDocument/2006/relationships/image" Target="../media/image19.png"/><Relationship Id="rId5" Type="http://schemas.openxmlformats.org/officeDocument/2006/relationships/slide" Target="slide30.xml"/><Relationship Id="rId10" Type="http://schemas.openxmlformats.org/officeDocument/2006/relationships/slide" Target="slide258.xml"/><Relationship Id="rId4" Type="http://schemas.openxmlformats.org/officeDocument/2006/relationships/slide" Target="slide29.xml"/><Relationship Id="rId9" Type="http://schemas.openxmlformats.org/officeDocument/2006/relationships/image" Target="../media/image42.png"/></Relationships>
</file>

<file path=ppt/slides/_rels/slide270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13" Type="http://schemas.openxmlformats.org/officeDocument/2006/relationships/customXml" Target="../ink/ink14.xml"/><Relationship Id="rId18" Type="http://schemas.openxmlformats.org/officeDocument/2006/relationships/image" Target="../media/image299.emf"/><Relationship Id="rId26" Type="http://schemas.openxmlformats.org/officeDocument/2006/relationships/customXml" Target="../ink/ink21.xml"/><Relationship Id="rId3" Type="http://schemas.openxmlformats.org/officeDocument/2006/relationships/slide" Target="slide1.xml"/><Relationship Id="rId21" Type="http://schemas.openxmlformats.org/officeDocument/2006/relationships/customXml" Target="../ink/ink18.xml"/><Relationship Id="rId7" Type="http://schemas.openxmlformats.org/officeDocument/2006/relationships/image" Target="../media/image285.jpeg"/><Relationship Id="rId12" Type="http://schemas.openxmlformats.org/officeDocument/2006/relationships/image" Target="../media/image296.emf"/><Relationship Id="rId17" Type="http://schemas.openxmlformats.org/officeDocument/2006/relationships/customXml" Target="../ink/ink16.xml"/><Relationship Id="rId25" Type="http://schemas.openxmlformats.org/officeDocument/2006/relationships/customXml" Target="../ink/ink20.xml"/><Relationship Id="rId2" Type="http://schemas.openxmlformats.org/officeDocument/2006/relationships/notesSlide" Target="../notesSlides/notesSlide270.xml"/><Relationship Id="rId16" Type="http://schemas.openxmlformats.org/officeDocument/2006/relationships/image" Target="../media/image298.emf"/><Relationship Id="rId20" Type="http://schemas.openxmlformats.org/officeDocument/2006/relationships/image" Target="../media/image300.emf"/><Relationship Id="rId29" Type="http://schemas.openxmlformats.org/officeDocument/2006/relationships/image" Target="../media/image294.png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11" Type="http://schemas.openxmlformats.org/officeDocument/2006/relationships/customXml" Target="../ink/ink13.xml"/><Relationship Id="rId24" Type="http://schemas.openxmlformats.org/officeDocument/2006/relationships/image" Target="../media/image302.emf"/><Relationship Id="rId5" Type="http://schemas.openxmlformats.org/officeDocument/2006/relationships/slide" Target="slide267.xml"/><Relationship Id="rId15" Type="http://schemas.openxmlformats.org/officeDocument/2006/relationships/customXml" Target="../ink/ink15.xml"/><Relationship Id="rId23" Type="http://schemas.openxmlformats.org/officeDocument/2006/relationships/customXml" Target="../ink/ink19.xml"/><Relationship Id="rId28" Type="http://schemas.openxmlformats.org/officeDocument/2006/relationships/customXml" Target="../ink/ink22.xml"/><Relationship Id="rId10" Type="http://schemas.openxmlformats.org/officeDocument/2006/relationships/image" Target="../media/image295.emf"/><Relationship Id="rId19" Type="http://schemas.openxmlformats.org/officeDocument/2006/relationships/customXml" Target="../ink/ink17.xml"/><Relationship Id="rId4" Type="http://schemas.openxmlformats.org/officeDocument/2006/relationships/image" Target="../media/image296.JPG"/><Relationship Id="rId9" Type="http://schemas.openxmlformats.org/officeDocument/2006/relationships/customXml" Target="../ink/ink12.xml"/><Relationship Id="rId14" Type="http://schemas.openxmlformats.org/officeDocument/2006/relationships/image" Target="../media/image297.emf"/><Relationship Id="rId22" Type="http://schemas.openxmlformats.org/officeDocument/2006/relationships/image" Target="../media/image301.emf"/><Relationship Id="rId27" Type="http://schemas.openxmlformats.org/officeDocument/2006/relationships/image" Target="../media/image303.emf"/><Relationship Id="rId30" Type="http://schemas.openxmlformats.org/officeDocument/2006/relationships/image" Target="../media/image297.png"/></Relationships>
</file>

<file path=ppt/slides/_rels/slide271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13" Type="http://schemas.openxmlformats.org/officeDocument/2006/relationships/customXml" Target="../ink/ink25.xml"/><Relationship Id="rId18" Type="http://schemas.openxmlformats.org/officeDocument/2006/relationships/image" Target="../media/image299.emf"/><Relationship Id="rId26" Type="http://schemas.openxmlformats.org/officeDocument/2006/relationships/customXml" Target="../ink/ink32.xml"/><Relationship Id="rId3" Type="http://schemas.openxmlformats.org/officeDocument/2006/relationships/slide" Target="slide1.xml"/><Relationship Id="rId21" Type="http://schemas.openxmlformats.org/officeDocument/2006/relationships/customXml" Target="../ink/ink29.xml"/><Relationship Id="rId7" Type="http://schemas.openxmlformats.org/officeDocument/2006/relationships/image" Target="../media/image285.jpeg"/><Relationship Id="rId12" Type="http://schemas.openxmlformats.org/officeDocument/2006/relationships/image" Target="../media/image296.emf"/><Relationship Id="rId17" Type="http://schemas.openxmlformats.org/officeDocument/2006/relationships/customXml" Target="../ink/ink27.xml"/><Relationship Id="rId25" Type="http://schemas.openxmlformats.org/officeDocument/2006/relationships/customXml" Target="../ink/ink31.xml"/><Relationship Id="rId2" Type="http://schemas.openxmlformats.org/officeDocument/2006/relationships/notesSlide" Target="../notesSlides/notesSlide271.xml"/><Relationship Id="rId16" Type="http://schemas.openxmlformats.org/officeDocument/2006/relationships/image" Target="../media/image298.emf"/><Relationship Id="rId20" Type="http://schemas.openxmlformats.org/officeDocument/2006/relationships/image" Target="../media/image300.emf"/><Relationship Id="rId29" Type="http://schemas.openxmlformats.org/officeDocument/2006/relationships/image" Target="../media/image294.png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11" Type="http://schemas.openxmlformats.org/officeDocument/2006/relationships/customXml" Target="../ink/ink24.xml"/><Relationship Id="rId24" Type="http://schemas.openxmlformats.org/officeDocument/2006/relationships/image" Target="../media/image302.emf"/><Relationship Id="rId5" Type="http://schemas.openxmlformats.org/officeDocument/2006/relationships/slide" Target="slide267.xml"/><Relationship Id="rId15" Type="http://schemas.openxmlformats.org/officeDocument/2006/relationships/customXml" Target="../ink/ink26.xml"/><Relationship Id="rId23" Type="http://schemas.openxmlformats.org/officeDocument/2006/relationships/customXml" Target="../ink/ink30.xml"/><Relationship Id="rId28" Type="http://schemas.openxmlformats.org/officeDocument/2006/relationships/customXml" Target="../ink/ink33.xml"/><Relationship Id="rId10" Type="http://schemas.openxmlformats.org/officeDocument/2006/relationships/image" Target="../media/image295.emf"/><Relationship Id="rId19" Type="http://schemas.openxmlformats.org/officeDocument/2006/relationships/customXml" Target="../ink/ink28.xml"/><Relationship Id="rId4" Type="http://schemas.openxmlformats.org/officeDocument/2006/relationships/image" Target="../media/image298.JPG"/><Relationship Id="rId9" Type="http://schemas.openxmlformats.org/officeDocument/2006/relationships/customXml" Target="../ink/ink23.xml"/><Relationship Id="rId14" Type="http://schemas.openxmlformats.org/officeDocument/2006/relationships/image" Target="../media/image297.emf"/><Relationship Id="rId22" Type="http://schemas.openxmlformats.org/officeDocument/2006/relationships/image" Target="../media/image301.emf"/><Relationship Id="rId27" Type="http://schemas.openxmlformats.org/officeDocument/2006/relationships/image" Target="../media/image303.emf"/><Relationship Id="rId30" Type="http://schemas.openxmlformats.org/officeDocument/2006/relationships/image" Target="../media/image299.png"/></Relationships>
</file>

<file path=ppt/slides/_rels/slide272.xml.rels><?xml version="1.0" encoding="UTF-8" standalone="yes"?>
<Relationships xmlns="http://schemas.openxmlformats.org/package/2006/relationships"><Relationship Id="rId8" Type="http://schemas.openxmlformats.org/officeDocument/2006/relationships/slide" Target="slide273.xml"/><Relationship Id="rId3" Type="http://schemas.openxmlformats.org/officeDocument/2006/relationships/image" Target="../media/image300.JPG"/><Relationship Id="rId7" Type="http://schemas.openxmlformats.org/officeDocument/2006/relationships/slide" Target="slide281.xml"/><Relationship Id="rId2" Type="http://schemas.openxmlformats.org/officeDocument/2006/relationships/notesSlide" Target="../notesSlides/notesSlide272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85.jpeg"/><Relationship Id="rId5" Type="http://schemas.openxmlformats.org/officeDocument/2006/relationships/slide" Target="slide264.xml"/><Relationship Id="rId4" Type="http://schemas.openxmlformats.org/officeDocument/2006/relationships/slide" Target="slide265.xml"/><Relationship Id="rId9" Type="http://schemas.openxmlformats.org/officeDocument/2006/relationships/image" Target="../media/image286.png"/></Relationships>
</file>

<file path=ppt/slides/_rels/slide273.xml.rels><?xml version="1.0" encoding="UTF-8" standalone="yes"?>
<Relationships xmlns="http://schemas.openxmlformats.org/package/2006/relationships"><Relationship Id="rId8" Type="http://schemas.openxmlformats.org/officeDocument/2006/relationships/slide" Target="slide275.xml"/><Relationship Id="rId3" Type="http://schemas.openxmlformats.org/officeDocument/2006/relationships/slide" Target="slide1.xml"/><Relationship Id="rId7" Type="http://schemas.openxmlformats.org/officeDocument/2006/relationships/slide" Target="slide274.xml"/><Relationship Id="rId2" Type="http://schemas.openxmlformats.org/officeDocument/2006/relationships/notesSlide" Target="../notesSlides/notesSlide273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82.xml"/><Relationship Id="rId11" Type="http://schemas.openxmlformats.org/officeDocument/2006/relationships/slide" Target="slide276.xml"/><Relationship Id="rId5" Type="http://schemas.openxmlformats.org/officeDocument/2006/relationships/slide" Target="slide266.xml"/><Relationship Id="rId10" Type="http://schemas.openxmlformats.org/officeDocument/2006/relationships/image" Target="../media/image285.jpeg"/><Relationship Id="rId4" Type="http://schemas.openxmlformats.org/officeDocument/2006/relationships/image" Target="../media/image301.JPG"/><Relationship Id="rId9" Type="http://schemas.openxmlformats.org/officeDocument/2006/relationships/slide" Target="slide264.xml"/></Relationships>
</file>

<file path=ppt/slides/_rels/slide274.xml.rels><?xml version="1.0" encoding="UTF-8" standalone="yes"?>
<Relationships xmlns="http://schemas.openxmlformats.org/package/2006/relationships"><Relationship Id="rId8" Type="http://schemas.openxmlformats.org/officeDocument/2006/relationships/slide" Target="slide273.xml"/><Relationship Id="rId3" Type="http://schemas.openxmlformats.org/officeDocument/2006/relationships/slide" Target="slide1.xml"/><Relationship Id="rId7" Type="http://schemas.openxmlformats.org/officeDocument/2006/relationships/image" Target="../media/image285.jpeg"/><Relationship Id="rId2" Type="http://schemas.openxmlformats.org/officeDocument/2006/relationships/notesSlide" Target="../notesSlides/notesSlide274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5" Type="http://schemas.openxmlformats.org/officeDocument/2006/relationships/slide" Target="slide267.xml"/><Relationship Id="rId10" Type="http://schemas.openxmlformats.org/officeDocument/2006/relationships/image" Target="../media/image303.png"/><Relationship Id="rId4" Type="http://schemas.openxmlformats.org/officeDocument/2006/relationships/image" Target="../media/image302.JPG"/><Relationship Id="rId9" Type="http://schemas.openxmlformats.org/officeDocument/2006/relationships/image" Target="../media/image289.png"/></Relationships>
</file>

<file path=ppt/slides/_rels/slide275.xml.rels><?xml version="1.0" encoding="UTF-8" standalone="yes"?>
<Relationships xmlns="http://schemas.openxmlformats.org/package/2006/relationships"><Relationship Id="rId8" Type="http://schemas.openxmlformats.org/officeDocument/2006/relationships/slide" Target="slide273.xml"/><Relationship Id="rId3" Type="http://schemas.openxmlformats.org/officeDocument/2006/relationships/slide" Target="slide1.xml"/><Relationship Id="rId7" Type="http://schemas.openxmlformats.org/officeDocument/2006/relationships/image" Target="../media/image285.jpeg"/><Relationship Id="rId2" Type="http://schemas.openxmlformats.org/officeDocument/2006/relationships/notesSlide" Target="../notesSlides/notesSlide275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5" Type="http://schemas.openxmlformats.org/officeDocument/2006/relationships/slide" Target="slide267.xml"/><Relationship Id="rId10" Type="http://schemas.openxmlformats.org/officeDocument/2006/relationships/image" Target="../media/image305.png"/><Relationship Id="rId4" Type="http://schemas.openxmlformats.org/officeDocument/2006/relationships/image" Target="../media/image304.JPG"/><Relationship Id="rId9" Type="http://schemas.openxmlformats.org/officeDocument/2006/relationships/image" Target="../media/image289.png"/></Relationships>
</file>

<file path=ppt/slides/_rels/slide276.xml.rels><?xml version="1.0" encoding="UTF-8" standalone="yes"?>
<Relationships xmlns="http://schemas.openxmlformats.org/package/2006/relationships"><Relationship Id="rId8" Type="http://schemas.openxmlformats.org/officeDocument/2006/relationships/slide" Target="slide273.xml"/><Relationship Id="rId13" Type="http://schemas.openxmlformats.org/officeDocument/2006/relationships/customXml" Target="../ink/ink36.xml"/><Relationship Id="rId18" Type="http://schemas.openxmlformats.org/officeDocument/2006/relationships/image" Target="../media/image299.emf"/><Relationship Id="rId26" Type="http://schemas.openxmlformats.org/officeDocument/2006/relationships/customXml" Target="../ink/ink43.xml"/><Relationship Id="rId3" Type="http://schemas.openxmlformats.org/officeDocument/2006/relationships/slide" Target="slide1.xml"/><Relationship Id="rId21" Type="http://schemas.openxmlformats.org/officeDocument/2006/relationships/customXml" Target="../ink/ink40.xml"/><Relationship Id="rId7" Type="http://schemas.openxmlformats.org/officeDocument/2006/relationships/image" Target="../media/image285.jpeg"/><Relationship Id="rId12" Type="http://schemas.openxmlformats.org/officeDocument/2006/relationships/image" Target="../media/image296.emf"/><Relationship Id="rId17" Type="http://schemas.openxmlformats.org/officeDocument/2006/relationships/customXml" Target="../ink/ink38.xml"/><Relationship Id="rId25" Type="http://schemas.openxmlformats.org/officeDocument/2006/relationships/customXml" Target="../ink/ink42.xml"/><Relationship Id="rId2" Type="http://schemas.openxmlformats.org/officeDocument/2006/relationships/notesSlide" Target="../notesSlides/notesSlide276.xml"/><Relationship Id="rId16" Type="http://schemas.openxmlformats.org/officeDocument/2006/relationships/image" Target="../media/image298.emf"/><Relationship Id="rId20" Type="http://schemas.openxmlformats.org/officeDocument/2006/relationships/image" Target="../media/image300.emf"/><Relationship Id="rId29" Type="http://schemas.openxmlformats.org/officeDocument/2006/relationships/image" Target="../media/image294.png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11" Type="http://schemas.openxmlformats.org/officeDocument/2006/relationships/customXml" Target="../ink/ink35.xml"/><Relationship Id="rId24" Type="http://schemas.openxmlformats.org/officeDocument/2006/relationships/image" Target="../media/image302.emf"/><Relationship Id="rId5" Type="http://schemas.openxmlformats.org/officeDocument/2006/relationships/slide" Target="slide267.xml"/><Relationship Id="rId15" Type="http://schemas.openxmlformats.org/officeDocument/2006/relationships/customXml" Target="../ink/ink37.xml"/><Relationship Id="rId23" Type="http://schemas.openxmlformats.org/officeDocument/2006/relationships/customXml" Target="../ink/ink41.xml"/><Relationship Id="rId28" Type="http://schemas.openxmlformats.org/officeDocument/2006/relationships/customXml" Target="../ink/ink44.xml"/><Relationship Id="rId10" Type="http://schemas.openxmlformats.org/officeDocument/2006/relationships/image" Target="../media/image295.emf"/><Relationship Id="rId19" Type="http://schemas.openxmlformats.org/officeDocument/2006/relationships/customXml" Target="../ink/ink39.xml"/><Relationship Id="rId4" Type="http://schemas.openxmlformats.org/officeDocument/2006/relationships/image" Target="../media/image306.JPG"/><Relationship Id="rId9" Type="http://schemas.openxmlformats.org/officeDocument/2006/relationships/customXml" Target="../ink/ink34.xml"/><Relationship Id="rId14" Type="http://schemas.openxmlformats.org/officeDocument/2006/relationships/image" Target="../media/image297.emf"/><Relationship Id="rId22" Type="http://schemas.openxmlformats.org/officeDocument/2006/relationships/image" Target="../media/image301.emf"/><Relationship Id="rId27" Type="http://schemas.openxmlformats.org/officeDocument/2006/relationships/image" Target="../media/image303.emf"/><Relationship Id="rId30" Type="http://schemas.openxmlformats.org/officeDocument/2006/relationships/image" Target="../media/image307.png"/></Relationships>
</file>

<file path=ppt/slides/_rels/slide277.xml.rels><?xml version="1.0" encoding="UTF-8" standalone="yes"?>
<Relationships xmlns="http://schemas.openxmlformats.org/package/2006/relationships"><Relationship Id="rId8" Type="http://schemas.openxmlformats.org/officeDocument/2006/relationships/slide" Target="slide278.xml"/><Relationship Id="rId3" Type="http://schemas.openxmlformats.org/officeDocument/2006/relationships/image" Target="../media/image308.JPG"/><Relationship Id="rId7" Type="http://schemas.openxmlformats.org/officeDocument/2006/relationships/slide" Target="slide265.xml"/><Relationship Id="rId2" Type="http://schemas.openxmlformats.org/officeDocument/2006/relationships/notesSlide" Target="../notesSlides/notesSlide277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85.jpeg"/><Relationship Id="rId5" Type="http://schemas.openxmlformats.org/officeDocument/2006/relationships/slide" Target="slide264.xml"/><Relationship Id="rId4" Type="http://schemas.openxmlformats.org/officeDocument/2006/relationships/slide" Target="slide281.xml"/><Relationship Id="rId9" Type="http://schemas.openxmlformats.org/officeDocument/2006/relationships/image" Target="../media/image286.png"/></Relationships>
</file>

<file path=ppt/slides/_rels/slide2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5.jpeg"/><Relationship Id="rId3" Type="http://schemas.openxmlformats.org/officeDocument/2006/relationships/slide" Target="slide1.xml"/><Relationship Id="rId7" Type="http://schemas.openxmlformats.org/officeDocument/2006/relationships/slide" Target="slide264.xml"/><Relationship Id="rId2" Type="http://schemas.openxmlformats.org/officeDocument/2006/relationships/notesSlide" Target="../notesSlides/notesSlide278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80.xml"/><Relationship Id="rId5" Type="http://schemas.openxmlformats.org/officeDocument/2006/relationships/slide" Target="slide279.xml"/><Relationship Id="rId10" Type="http://schemas.openxmlformats.org/officeDocument/2006/relationships/slide" Target="slide266.xml"/><Relationship Id="rId4" Type="http://schemas.openxmlformats.org/officeDocument/2006/relationships/image" Target="../media/image309.JPG"/><Relationship Id="rId9" Type="http://schemas.openxmlformats.org/officeDocument/2006/relationships/slide" Target="slide282.xml"/></Relationships>
</file>

<file path=ppt/slides/_rels/slide279.xml.rels><?xml version="1.0" encoding="UTF-8" standalone="yes"?>
<Relationships xmlns="http://schemas.openxmlformats.org/package/2006/relationships"><Relationship Id="rId8" Type="http://schemas.openxmlformats.org/officeDocument/2006/relationships/slide" Target="slide278.xml"/><Relationship Id="rId13" Type="http://schemas.openxmlformats.org/officeDocument/2006/relationships/customXml" Target="../ink/ink46.xml"/><Relationship Id="rId18" Type="http://schemas.openxmlformats.org/officeDocument/2006/relationships/image" Target="../media/image298.emf"/><Relationship Id="rId26" Type="http://schemas.openxmlformats.org/officeDocument/2006/relationships/image" Target="../media/image302.emf"/><Relationship Id="rId3" Type="http://schemas.openxmlformats.org/officeDocument/2006/relationships/slide" Target="slide1.xml"/><Relationship Id="rId21" Type="http://schemas.openxmlformats.org/officeDocument/2006/relationships/customXml" Target="../ink/ink50.xml"/><Relationship Id="rId7" Type="http://schemas.openxmlformats.org/officeDocument/2006/relationships/image" Target="../media/image285.jpeg"/><Relationship Id="rId12" Type="http://schemas.openxmlformats.org/officeDocument/2006/relationships/image" Target="../media/image295.emf"/><Relationship Id="rId17" Type="http://schemas.openxmlformats.org/officeDocument/2006/relationships/customXml" Target="../ink/ink48.xml"/><Relationship Id="rId25" Type="http://schemas.openxmlformats.org/officeDocument/2006/relationships/customXml" Target="../ink/ink52.xml"/><Relationship Id="rId2" Type="http://schemas.openxmlformats.org/officeDocument/2006/relationships/notesSlide" Target="../notesSlides/notesSlide279.xml"/><Relationship Id="rId16" Type="http://schemas.openxmlformats.org/officeDocument/2006/relationships/image" Target="../media/image297.emf"/><Relationship Id="rId20" Type="http://schemas.openxmlformats.org/officeDocument/2006/relationships/image" Target="../media/image299.emf"/><Relationship Id="rId29" Type="http://schemas.openxmlformats.org/officeDocument/2006/relationships/image" Target="../media/image303.emf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11" Type="http://schemas.openxmlformats.org/officeDocument/2006/relationships/customXml" Target="../ink/ink45.xml"/><Relationship Id="rId24" Type="http://schemas.openxmlformats.org/officeDocument/2006/relationships/image" Target="../media/image301.emf"/><Relationship Id="rId5" Type="http://schemas.openxmlformats.org/officeDocument/2006/relationships/slide" Target="slide267.xml"/><Relationship Id="rId15" Type="http://schemas.openxmlformats.org/officeDocument/2006/relationships/customXml" Target="../ink/ink47.xml"/><Relationship Id="rId23" Type="http://schemas.openxmlformats.org/officeDocument/2006/relationships/customXml" Target="../ink/ink51.xml"/><Relationship Id="rId28" Type="http://schemas.openxmlformats.org/officeDocument/2006/relationships/customXml" Target="../ink/ink54.xml"/><Relationship Id="rId10" Type="http://schemas.openxmlformats.org/officeDocument/2006/relationships/image" Target="../media/image311.png"/><Relationship Id="rId19" Type="http://schemas.openxmlformats.org/officeDocument/2006/relationships/customXml" Target="../ink/ink49.xml"/><Relationship Id="rId4" Type="http://schemas.openxmlformats.org/officeDocument/2006/relationships/image" Target="../media/image310.JPG"/><Relationship Id="rId9" Type="http://schemas.openxmlformats.org/officeDocument/2006/relationships/image" Target="../media/image289.png"/><Relationship Id="rId14" Type="http://schemas.openxmlformats.org/officeDocument/2006/relationships/image" Target="../media/image296.emf"/><Relationship Id="rId22" Type="http://schemas.openxmlformats.org/officeDocument/2006/relationships/image" Target="../media/image300.emf"/><Relationship Id="rId27" Type="http://schemas.openxmlformats.org/officeDocument/2006/relationships/customXml" Target="../ink/ink53.xml"/><Relationship Id="rId30" Type="http://schemas.openxmlformats.org/officeDocument/2006/relationships/customXml" Target="../ink/ink55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27.xml"/><Relationship Id="rId7" Type="http://schemas.openxmlformats.org/officeDocument/2006/relationships/slide" Target="slide3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1.xml"/><Relationship Id="rId11" Type="http://schemas.openxmlformats.org/officeDocument/2006/relationships/image" Target="../media/image15.png"/><Relationship Id="rId5" Type="http://schemas.openxmlformats.org/officeDocument/2006/relationships/slide" Target="slide30.xml"/><Relationship Id="rId10" Type="http://schemas.openxmlformats.org/officeDocument/2006/relationships/slide" Target="slide117.xml"/><Relationship Id="rId4" Type="http://schemas.openxmlformats.org/officeDocument/2006/relationships/slide" Target="slide29.xml"/><Relationship Id="rId9" Type="http://schemas.openxmlformats.org/officeDocument/2006/relationships/image" Target="../media/image43.png"/></Relationships>
</file>

<file path=ppt/slides/_rels/slide280.xml.rels><?xml version="1.0" encoding="UTF-8" standalone="yes"?>
<Relationships xmlns="http://schemas.openxmlformats.org/package/2006/relationships"><Relationship Id="rId8" Type="http://schemas.openxmlformats.org/officeDocument/2006/relationships/slide" Target="slide278.xml"/><Relationship Id="rId13" Type="http://schemas.openxmlformats.org/officeDocument/2006/relationships/image" Target="../media/image296.emf"/><Relationship Id="rId18" Type="http://schemas.openxmlformats.org/officeDocument/2006/relationships/customXml" Target="../ink/ink60.xml"/><Relationship Id="rId26" Type="http://schemas.openxmlformats.org/officeDocument/2006/relationships/customXml" Target="../ink/ink64.xml"/><Relationship Id="rId3" Type="http://schemas.openxmlformats.org/officeDocument/2006/relationships/slide" Target="slide1.xml"/><Relationship Id="rId21" Type="http://schemas.openxmlformats.org/officeDocument/2006/relationships/image" Target="../media/image300.emf"/><Relationship Id="rId7" Type="http://schemas.openxmlformats.org/officeDocument/2006/relationships/image" Target="../media/image285.jpeg"/><Relationship Id="rId12" Type="http://schemas.openxmlformats.org/officeDocument/2006/relationships/customXml" Target="../ink/ink57.xml"/><Relationship Id="rId17" Type="http://schemas.openxmlformats.org/officeDocument/2006/relationships/image" Target="../media/image298.emf"/><Relationship Id="rId25" Type="http://schemas.openxmlformats.org/officeDocument/2006/relationships/image" Target="../media/image302.emf"/><Relationship Id="rId2" Type="http://schemas.openxmlformats.org/officeDocument/2006/relationships/notesSlide" Target="../notesSlides/notesSlide280.xml"/><Relationship Id="rId16" Type="http://schemas.openxmlformats.org/officeDocument/2006/relationships/customXml" Target="../ink/ink59.xml"/><Relationship Id="rId20" Type="http://schemas.openxmlformats.org/officeDocument/2006/relationships/customXml" Target="../ink/ink61.xml"/><Relationship Id="rId29" Type="http://schemas.openxmlformats.org/officeDocument/2006/relationships/customXml" Target="../ink/ink66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11" Type="http://schemas.openxmlformats.org/officeDocument/2006/relationships/image" Target="../media/image295.emf"/><Relationship Id="rId24" Type="http://schemas.openxmlformats.org/officeDocument/2006/relationships/customXml" Target="../ink/ink63.xml"/><Relationship Id="rId5" Type="http://schemas.openxmlformats.org/officeDocument/2006/relationships/slide" Target="slide267.xml"/><Relationship Id="rId15" Type="http://schemas.openxmlformats.org/officeDocument/2006/relationships/image" Target="../media/image297.emf"/><Relationship Id="rId23" Type="http://schemas.openxmlformats.org/officeDocument/2006/relationships/image" Target="../media/image301.emf"/><Relationship Id="rId28" Type="http://schemas.openxmlformats.org/officeDocument/2006/relationships/image" Target="../media/image303.emf"/><Relationship Id="rId10" Type="http://schemas.openxmlformats.org/officeDocument/2006/relationships/customXml" Target="../ink/ink56.xml"/><Relationship Id="rId19" Type="http://schemas.openxmlformats.org/officeDocument/2006/relationships/image" Target="../media/image299.emf"/><Relationship Id="rId4" Type="http://schemas.openxmlformats.org/officeDocument/2006/relationships/image" Target="../media/image312.JPG"/><Relationship Id="rId9" Type="http://schemas.openxmlformats.org/officeDocument/2006/relationships/image" Target="../media/image289.png"/><Relationship Id="rId14" Type="http://schemas.openxmlformats.org/officeDocument/2006/relationships/customXml" Target="../ink/ink58.xml"/><Relationship Id="rId22" Type="http://schemas.openxmlformats.org/officeDocument/2006/relationships/customXml" Target="../ink/ink62.xml"/><Relationship Id="rId27" Type="http://schemas.openxmlformats.org/officeDocument/2006/relationships/customXml" Target="../ink/ink65.xml"/><Relationship Id="rId30" Type="http://schemas.openxmlformats.org/officeDocument/2006/relationships/image" Target="../media/image313.png"/></Relationships>
</file>

<file path=ppt/slides/_rels/slide281.xml.rels><?xml version="1.0" encoding="UTF-8" standalone="yes"?>
<Relationships xmlns="http://schemas.openxmlformats.org/package/2006/relationships"><Relationship Id="rId8" Type="http://schemas.openxmlformats.org/officeDocument/2006/relationships/slide" Target="slide282.xml"/><Relationship Id="rId3" Type="http://schemas.openxmlformats.org/officeDocument/2006/relationships/image" Target="../media/image314.JPG"/><Relationship Id="rId7" Type="http://schemas.openxmlformats.org/officeDocument/2006/relationships/slide" Target="slide272.xml"/><Relationship Id="rId2" Type="http://schemas.openxmlformats.org/officeDocument/2006/relationships/notesSlide" Target="../notesSlides/notesSlide281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85.jpeg"/><Relationship Id="rId5" Type="http://schemas.openxmlformats.org/officeDocument/2006/relationships/slide" Target="slide264.xml"/><Relationship Id="rId10" Type="http://schemas.openxmlformats.org/officeDocument/2006/relationships/slide" Target="slide277.xml"/><Relationship Id="rId4" Type="http://schemas.openxmlformats.org/officeDocument/2006/relationships/slide" Target="slide286.xml"/><Relationship Id="rId9" Type="http://schemas.openxmlformats.org/officeDocument/2006/relationships/image" Target="../media/image286.png"/></Relationships>
</file>

<file path=ppt/slides/_rels/slide2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5.jpeg"/><Relationship Id="rId13" Type="http://schemas.openxmlformats.org/officeDocument/2006/relationships/slide" Target="slide278.xml"/><Relationship Id="rId3" Type="http://schemas.openxmlformats.org/officeDocument/2006/relationships/slide" Target="slide1.xml"/><Relationship Id="rId7" Type="http://schemas.openxmlformats.org/officeDocument/2006/relationships/slide" Target="slide264.xml"/><Relationship Id="rId12" Type="http://schemas.openxmlformats.org/officeDocument/2006/relationships/slide" Target="slide289.xml"/><Relationship Id="rId2" Type="http://schemas.openxmlformats.org/officeDocument/2006/relationships/notesSlide" Target="../notesSlides/notesSlide282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84.xml"/><Relationship Id="rId11" Type="http://schemas.openxmlformats.org/officeDocument/2006/relationships/slide" Target="slide285.xml"/><Relationship Id="rId5" Type="http://schemas.openxmlformats.org/officeDocument/2006/relationships/slide" Target="slide283.xml"/><Relationship Id="rId10" Type="http://schemas.openxmlformats.org/officeDocument/2006/relationships/slide" Target="slide273.xml"/><Relationship Id="rId4" Type="http://schemas.openxmlformats.org/officeDocument/2006/relationships/image" Target="../media/image315.JPG"/><Relationship Id="rId9" Type="http://schemas.openxmlformats.org/officeDocument/2006/relationships/slide" Target="slide287.xml"/></Relationships>
</file>

<file path=ppt/slides/_rels/slide283.xml.rels><?xml version="1.0" encoding="UTF-8" standalone="yes"?>
<Relationships xmlns="http://schemas.openxmlformats.org/package/2006/relationships"><Relationship Id="rId8" Type="http://schemas.openxmlformats.org/officeDocument/2006/relationships/slide" Target="slide282.xml"/><Relationship Id="rId13" Type="http://schemas.openxmlformats.org/officeDocument/2006/relationships/image" Target="../media/image296.emf"/><Relationship Id="rId18" Type="http://schemas.openxmlformats.org/officeDocument/2006/relationships/customXml" Target="../ink/ink71.xml"/><Relationship Id="rId26" Type="http://schemas.openxmlformats.org/officeDocument/2006/relationships/customXml" Target="../ink/ink75.xml"/><Relationship Id="rId3" Type="http://schemas.openxmlformats.org/officeDocument/2006/relationships/slide" Target="slide1.xml"/><Relationship Id="rId21" Type="http://schemas.openxmlformats.org/officeDocument/2006/relationships/image" Target="../media/image300.emf"/><Relationship Id="rId7" Type="http://schemas.openxmlformats.org/officeDocument/2006/relationships/image" Target="../media/image285.jpeg"/><Relationship Id="rId12" Type="http://schemas.openxmlformats.org/officeDocument/2006/relationships/customXml" Target="../ink/ink68.xml"/><Relationship Id="rId17" Type="http://schemas.openxmlformats.org/officeDocument/2006/relationships/image" Target="../media/image298.emf"/><Relationship Id="rId25" Type="http://schemas.openxmlformats.org/officeDocument/2006/relationships/image" Target="../media/image302.emf"/><Relationship Id="rId2" Type="http://schemas.openxmlformats.org/officeDocument/2006/relationships/notesSlide" Target="../notesSlides/notesSlide283.xml"/><Relationship Id="rId16" Type="http://schemas.openxmlformats.org/officeDocument/2006/relationships/customXml" Target="../ink/ink70.xml"/><Relationship Id="rId20" Type="http://schemas.openxmlformats.org/officeDocument/2006/relationships/customXml" Target="../ink/ink72.xml"/><Relationship Id="rId29" Type="http://schemas.openxmlformats.org/officeDocument/2006/relationships/customXml" Target="../ink/ink77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11" Type="http://schemas.openxmlformats.org/officeDocument/2006/relationships/image" Target="../media/image295.emf"/><Relationship Id="rId24" Type="http://schemas.openxmlformats.org/officeDocument/2006/relationships/customXml" Target="../ink/ink74.xml"/><Relationship Id="rId5" Type="http://schemas.openxmlformats.org/officeDocument/2006/relationships/slide" Target="slide267.xml"/><Relationship Id="rId15" Type="http://schemas.openxmlformats.org/officeDocument/2006/relationships/image" Target="../media/image297.emf"/><Relationship Id="rId23" Type="http://schemas.openxmlformats.org/officeDocument/2006/relationships/image" Target="../media/image301.emf"/><Relationship Id="rId28" Type="http://schemas.openxmlformats.org/officeDocument/2006/relationships/image" Target="../media/image303.emf"/><Relationship Id="rId10" Type="http://schemas.openxmlformats.org/officeDocument/2006/relationships/customXml" Target="../ink/ink67.xml"/><Relationship Id="rId19" Type="http://schemas.openxmlformats.org/officeDocument/2006/relationships/image" Target="../media/image299.emf"/><Relationship Id="rId4" Type="http://schemas.openxmlformats.org/officeDocument/2006/relationships/image" Target="../media/image316.JPG"/><Relationship Id="rId9" Type="http://schemas.openxmlformats.org/officeDocument/2006/relationships/image" Target="../media/image289.png"/><Relationship Id="rId14" Type="http://schemas.openxmlformats.org/officeDocument/2006/relationships/customXml" Target="../ink/ink69.xml"/><Relationship Id="rId22" Type="http://schemas.openxmlformats.org/officeDocument/2006/relationships/customXml" Target="../ink/ink73.xml"/><Relationship Id="rId27" Type="http://schemas.openxmlformats.org/officeDocument/2006/relationships/customXml" Target="../ink/ink76.xml"/><Relationship Id="rId30" Type="http://schemas.openxmlformats.org/officeDocument/2006/relationships/image" Target="../media/image317.png"/></Relationships>
</file>

<file path=ppt/slides/_rels/slide284.xml.rels><?xml version="1.0" encoding="UTF-8" standalone="yes"?>
<Relationships xmlns="http://schemas.openxmlformats.org/package/2006/relationships"><Relationship Id="rId8" Type="http://schemas.openxmlformats.org/officeDocument/2006/relationships/slide" Target="slide282.xml"/><Relationship Id="rId13" Type="http://schemas.openxmlformats.org/officeDocument/2006/relationships/image" Target="../media/image296.emf"/><Relationship Id="rId18" Type="http://schemas.openxmlformats.org/officeDocument/2006/relationships/customXml" Target="../ink/ink82.xml"/><Relationship Id="rId26" Type="http://schemas.openxmlformats.org/officeDocument/2006/relationships/customXml" Target="../ink/ink86.xml"/><Relationship Id="rId3" Type="http://schemas.openxmlformats.org/officeDocument/2006/relationships/slide" Target="slide1.xml"/><Relationship Id="rId21" Type="http://schemas.openxmlformats.org/officeDocument/2006/relationships/image" Target="../media/image300.emf"/><Relationship Id="rId7" Type="http://schemas.openxmlformats.org/officeDocument/2006/relationships/image" Target="../media/image285.jpeg"/><Relationship Id="rId12" Type="http://schemas.openxmlformats.org/officeDocument/2006/relationships/customXml" Target="../ink/ink79.xml"/><Relationship Id="rId17" Type="http://schemas.openxmlformats.org/officeDocument/2006/relationships/image" Target="../media/image298.emf"/><Relationship Id="rId25" Type="http://schemas.openxmlformats.org/officeDocument/2006/relationships/image" Target="../media/image302.emf"/><Relationship Id="rId2" Type="http://schemas.openxmlformats.org/officeDocument/2006/relationships/notesSlide" Target="../notesSlides/notesSlide284.xml"/><Relationship Id="rId16" Type="http://schemas.openxmlformats.org/officeDocument/2006/relationships/customXml" Target="../ink/ink81.xml"/><Relationship Id="rId20" Type="http://schemas.openxmlformats.org/officeDocument/2006/relationships/customXml" Target="../ink/ink83.xml"/><Relationship Id="rId29" Type="http://schemas.openxmlformats.org/officeDocument/2006/relationships/customXml" Target="../ink/ink88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11" Type="http://schemas.openxmlformats.org/officeDocument/2006/relationships/image" Target="../media/image295.emf"/><Relationship Id="rId24" Type="http://schemas.openxmlformats.org/officeDocument/2006/relationships/customXml" Target="../ink/ink85.xml"/><Relationship Id="rId5" Type="http://schemas.openxmlformats.org/officeDocument/2006/relationships/slide" Target="slide267.xml"/><Relationship Id="rId15" Type="http://schemas.openxmlformats.org/officeDocument/2006/relationships/image" Target="../media/image297.emf"/><Relationship Id="rId23" Type="http://schemas.openxmlformats.org/officeDocument/2006/relationships/image" Target="../media/image301.emf"/><Relationship Id="rId28" Type="http://schemas.openxmlformats.org/officeDocument/2006/relationships/image" Target="../media/image303.emf"/><Relationship Id="rId10" Type="http://schemas.openxmlformats.org/officeDocument/2006/relationships/customXml" Target="../ink/ink78.xml"/><Relationship Id="rId19" Type="http://schemas.openxmlformats.org/officeDocument/2006/relationships/image" Target="../media/image299.emf"/><Relationship Id="rId4" Type="http://schemas.openxmlformats.org/officeDocument/2006/relationships/image" Target="../media/image318.JPG"/><Relationship Id="rId9" Type="http://schemas.openxmlformats.org/officeDocument/2006/relationships/image" Target="../media/image289.png"/><Relationship Id="rId14" Type="http://schemas.openxmlformats.org/officeDocument/2006/relationships/customXml" Target="../ink/ink80.xml"/><Relationship Id="rId22" Type="http://schemas.openxmlformats.org/officeDocument/2006/relationships/customXml" Target="../ink/ink84.xml"/><Relationship Id="rId27" Type="http://schemas.openxmlformats.org/officeDocument/2006/relationships/customXml" Target="../ink/ink87.xml"/><Relationship Id="rId30" Type="http://schemas.openxmlformats.org/officeDocument/2006/relationships/image" Target="../media/image319.png"/></Relationships>
</file>

<file path=ppt/slides/_rels/slide285.xml.rels><?xml version="1.0" encoding="UTF-8" standalone="yes"?>
<Relationships xmlns="http://schemas.openxmlformats.org/package/2006/relationships"><Relationship Id="rId8" Type="http://schemas.openxmlformats.org/officeDocument/2006/relationships/slide" Target="slide282.xml"/><Relationship Id="rId13" Type="http://schemas.openxmlformats.org/officeDocument/2006/relationships/customXml" Target="../ink/ink91.xml"/><Relationship Id="rId18" Type="http://schemas.openxmlformats.org/officeDocument/2006/relationships/image" Target="../media/image299.emf"/><Relationship Id="rId26" Type="http://schemas.openxmlformats.org/officeDocument/2006/relationships/customXml" Target="../ink/ink98.xml"/><Relationship Id="rId3" Type="http://schemas.openxmlformats.org/officeDocument/2006/relationships/slide" Target="slide1.xml"/><Relationship Id="rId21" Type="http://schemas.openxmlformats.org/officeDocument/2006/relationships/customXml" Target="../ink/ink95.xml"/><Relationship Id="rId7" Type="http://schemas.openxmlformats.org/officeDocument/2006/relationships/image" Target="../media/image285.jpeg"/><Relationship Id="rId12" Type="http://schemas.openxmlformats.org/officeDocument/2006/relationships/image" Target="../media/image296.emf"/><Relationship Id="rId17" Type="http://schemas.openxmlformats.org/officeDocument/2006/relationships/customXml" Target="../ink/ink93.xml"/><Relationship Id="rId25" Type="http://schemas.openxmlformats.org/officeDocument/2006/relationships/customXml" Target="../ink/ink97.xml"/><Relationship Id="rId2" Type="http://schemas.openxmlformats.org/officeDocument/2006/relationships/notesSlide" Target="../notesSlides/notesSlide285.xml"/><Relationship Id="rId16" Type="http://schemas.openxmlformats.org/officeDocument/2006/relationships/image" Target="../media/image298.emf"/><Relationship Id="rId20" Type="http://schemas.openxmlformats.org/officeDocument/2006/relationships/image" Target="../media/image300.emf"/><Relationship Id="rId29" Type="http://schemas.openxmlformats.org/officeDocument/2006/relationships/image" Target="../media/image321.png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11" Type="http://schemas.openxmlformats.org/officeDocument/2006/relationships/customXml" Target="../ink/ink90.xml"/><Relationship Id="rId24" Type="http://schemas.openxmlformats.org/officeDocument/2006/relationships/image" Target="../media/image302.emf"/><Relationship Id="rId5" Type="http://schemas.openxmlformats.org/officeDocument/2006/relationships/slide" Target="slide267.xml"/><Relationship Id="rId15" Type="http://schemas.openxmlformats.org/officeDocument/2006/relationships/customXml" Target="../ink/ink92.xml"/><Relationship Id="rId23" Type="http://schemas.openxmlformats.org/officeDocument/2006/relationships/customXml" Target="../ink/ink96.xml"/><Relationship Id="rId28" Type="http://schemas.openxmlformats.org/officeDocument/2006/relationships/customXml" Target="../ink/ink99.xml"/><Relationship Id="rId10" Type="http://schemas.openxmlformats.org/officeDocument/2006/relationships/image" Target="../media/image295.emf"/><Relationship Id="rId19" Type="http://schemas.openxmlformats.org/officeDocument/2006/relationships/customXml" Target="../ink/ink94.xml"/><Relationship Id="rId4" Type="http://schemas.openxmlformats.org/officeDocument/2006/relationships/image" Target="../media/image320.JPG"/><Relationship Id="rId9" Type="http://schemas.openxmlformats.org/officeDocument/2006/relationships/customXml" Target="../ink/ink89.xml"/><Relationship Id="rId14" Type="http://schemas.openxmlformats.org/officeDocument/2006/relationships/image" Target="../media/image297.emf"/><Relationship Id="rId22" Type="http://schemas.openxmlformats.org/officeDocument/2006/relationships/image" Target="../media/image301.emf"/><Relationship Id="rId27" Type="http://schemas.openxmlformats.org/officeDocument/2006/relationships/image" Target="../media/image303.emf"/><Relationship Id="rId30" Type="http://schemas.openxmlformats.org/officeDocument/2006/relationships/image" Target="../media/image294.png"/></Relationships>
</file>

<file path=ppt/slides/_rels/slide2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6.png"/><Relationship Id="rId3" Type="http://schemas.openxmlformats.org/officeDocument/2006/relationships/image" Target="../media/image322.JPG"/><Relationship Id="rId7" Type="http://schemas.openxmlformats.org/officeDocument/2006/relationships/slide" Target="slide287.xml"/><Relationship Id="rId2" Type="http://schemas.openxmlformats.org/officeDocument/2006/relationships/notesSlide" Target="../notesSlides/notesSlide286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85.jpeg"/><Relationship Id="rId5" Type="http://schemas.openxmlformats.org/officeDocument/2006/relationships/slide" Target="slide264.xml"/><Relationship Id="rId4" Type="http://schemas.openxmlformats.org/officeDocument/2006/relationships/slide" Target="slide281.xml"/></Relationships>
</file>

<file path=ppt/slides/_rels/slide287.xml.rels><?xml version="1.0" encoding="UTF-8" standalone="yes"?>
<Relationships xmlns="http://schemas.openxmlformats.org/package/2006/relationships"><Relationship Id="rId8" Type="http://schemas.openxmlformats.org/officeDocument/2006/relationships/slide" Target="slide284.xml"/><Relationship Id="rId3" Type="http://schemas.openxmlformats.org/officeDocument/2006/relationships/slide" Target="slide1.xml"/><Relationship Id="rId7" Type="http://schemas.openxmlformats.org/officeDocument/2006/relationships/image" Target="../media/image285.jpeg"/><Relationship Id="rId2" Type="http://schemas.openxmlformats.org/officeDocument/2006/relationships/notesSlide" Target="../notesSlides/notesSlide287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5" Type="http://schemas.openxmlformats.org/officeDocument/2006/relationships/slide" Target="slide289.xml"/><Relationship Id="rId10" Type="http://schemas.openxmlformats.org/officeDocument/2006/relationships/slide" Target="slide282.xml"/><Relationship Id="rId4" Type="http://schemas.openxmlformats.org/officeDocument/2006/relationships/image" Target="../media/image323.JPG"/><Relationship Id="rId9" Type="http://schemas.openxmlformats.org/officeDocument/2006/relationships/slide" Target="slide288.xml"/></Relationships>
</file>

<file path=ppt/slides/_rels/slide288.xml.rels><?xml version="1.0" encoding="UTF-8" standalone="yes"?>
<Relationships xmlns="http://schemas.openxmlformats.org/package/2006/relationships"><Relationship Id="rId8" Type="http://schemas.openxmlformats.org/officeDocument/2006/relationships/slide" Target="slide287.xml"/><Relationship Id="rId13" Type="http://schemas.openxmlformats.org/officeDocument/2006/relationships/image" Target="../media/image296.emf"/><Relationship Id="rId18" Type="http://schemas.openxmlformats.org/officeDocument/2006/relationships/customXml" Target="../ink/ink104.xml"/><Relationship Id="rId26" Type="http://schemas.openxmlformats.org/officeDocument/2006/relationships/customXml" Target="../ink/ink108.xml"/><Relationship Id="rId3" Type="http://schemas.openxmlformats.org/officeDocument/2006/relationships/slide" Target="slide1.xml"/><Relationship Id="rId21" Type="http://schemas.openxmlformats.org/officeDocument/2006/relationships/image" Target="../media/image300.emf"/><Relationship Id="rId7" Type="http://schemas.openxmlformats.org/officeDocument/2006/relationships/image" Target="../media/image285.jpeg"/><Relationship Id="rId12" Type="http://schemas.openxmlformats.org/officeDocument/2006/relationships/customXml" Target="../ink/ink101.xml"/><Relationship Id="rId17" Type="http://schemas.openxmlformats.org/officeDocument/2006/relationships/image" Target="../media/image298.emf"/><Relationship Id="rId25" Type="http://schemas.openxmlformats.org/officeDocument/2006/relationships/image" Target="../media/image302.emf"/><Relationship Id="rId2" Type="http://schemas.openxmlformats.org/officeDocument/2006/relationships/notesSlide" Target="../notesSlides/notesSlide288.xml"/><Relationship Id="rId16" Type="http://schemas.openxmlformats.org/officeDocument/2006/relationships/customXml" Target="../ink/ink103.xml"/><Relationship Id="rId20" Type="http://schemas.openxmlformats.org/officeDocument/2006/relationships/customXml" Target="../ink/ink105.xml"/><Relationship Id="rId29" Type="http://schemas.openxmlformats.org/officeDocument/2006/relationships/customXml" Target="../ink/ink110.xml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11" Type="http://schemas.openxmlformats.org/officeDocument/2006/relationships/image" Target="../media/image295.emf"/><Relationship Id="rId24" Type="http://schemas.openxmlformats.org/officeDocument/2006/relationships/customXml" Target="../ink/ink107.xml"/><Relationship Id="rId5" Type="http://schemas.openxmlformats.org/officeDocument/2006/relationships/slide" Target="slide267.xml"/><Relationship Id="rId15" Type="http://schemas.openxmlformats.org/officeDocument/2006/relationships/image" Target="../media/image297.emf"/><Relationship Id="rId23" Type="http://schemas.openxmlformats.org/officeDocument/2006/relationships/image" Target="../media/image301.emf"/><Relationship Id="rId28" Type="http://schemas.openxmlformats.org/officeDocument/2006/relationships/image" Target="../media/image303.emf"/><Relationship Id="rId10" Type="http://schemas.openxmlformats.org/officeDocument/2006/relationships/customXml" Target="../ink/ink100.xml"/><Relationship Id="rId19" Type="http://schemas.openxmlformats.org/officeDocument/2006/relationships/image" Target="../media/image299.emf"/><Relationship Id="rId4" Type="http://schemas.openxmlformats.org/officeDocument/2006/relationships/image" Target="../media/image324.JPG"/><Relationship Id="rId9" Type="http://schemas.openxmlformats.org/officeDocument/2006/relationships/image" Target="../media/image289.png"/><Relationship Id="rId14" Type="http://schemas.openxmlformats.org/officeDocument/2006/relationships/customXml" Target="../ink/ink102.xml"/><Relationship Id="rId22" Type="http://schemas.openxmlformats.org/officeDocument/2006/relationships/customXml" Target="../ink/ink106.xml"/><Relationship Id="rId27" Type="http://schemas.openxmlformats.org/officeDocument/2006/relationships/customXml" Target="../ink/ink109.xml"/><Relationship Id="rId30" Type="http://schemas.openxmlformats.org/officeDocument/2006/relationships/image" Target="../media/image325.png"/></Relationships>
</file>

<file path=ppt/slides/_rels/slide289.xml.rels><?xml version="1.0" encoding="UTF-8" standalone="yes"?>
<Relationships xmlns="http://schemas.openxmlformats.org/package/2006/relationships"><Relationship Id="rId8" Type="http://schemas.openxmlformats.org/officeDocument/2006/relationships/slide" Target="slide287.xml"/><Relationship Id="rId13" Type="http://schemas.openxmlformats.org/officeDocument/2006/relationships/customXml" Target="../ink/ink113.xml"/><Relationship Id="rId18" Type="http://schemas.openxmlformats.org/officeDocument/2006/relationships/image" Target="../media/image299.emf"/><Relationship Id="rId26" Type="http://schemas.openxmlformats.org/officeDocument/2006/relationships/customXml" Target="../ink/ink120.xml"/><Relationship Id="rId3" Type="http://schemas.openxmlformats.org/officeDocument/2006/relationships/slide" Target="slide1.xml"/><Relationship Id="rId21" Type="http://schemas.openxmlformats.org/officeDocument/2006/relationships/customXml" Target="../ink/ink117.xml"/><Relationship Id="rId34" Type="http://schemas.openxmlformats.org/officeDocument/2006/relationships/image" Target="../media/image331.png"/><Relationship Id="rId7" Type="http://schemas.openxmlformats.org/officeDocument/2006/relationships/image" Target="../media/image285.jpeg"/><Relationship Id="rId12" Type="http://schemas.openxmlformats.org/officeDocument/2006/relationships/image" Target="../media/image296.emf"/><Relationship Id="rId17" Type="http://schemas.openxmlformats.org/officeDocument/2006/relationships/customXml" Target="../ink/ink115.xml"/><Relationship Id="rId25" Type="http://schemas.openxmlformats.org/officeDocument/2006/relationships/customXml" Target="../ink/ink119.xml"/><Relationship Id="rId33" Type="http://schemas.openxmlformats.org/officeDocument/2006/relationships/image" Target="../media/image330.png"/><Relationship Id="rId2" Type="http://schemas.openxmlformats.org/officeDocument/2006/relationships/notesSlide" Target="../notesSlides/notesSlide289.xml"/><Relationship Id="rId16" Type="http://schemas.openxmlformats.org/officeDocument/2006/relationships/image" Target="../media/image298.emf"/><Relationship Id="rId20" Type="http://schemas.openxmlformats.org/officeDocument/2006/relationships/image" Target="../media/image300.emf"/><Relationship Id="rId29" Type="http://schemas.openxmlformats.org/officeDocument/2006/relationships/image" Target="../media/image294.png"/><Relationship Id="rId1" Type="http://schemas.openxmlformats.org/officeDocument/2006/relationships/slideLayout" Target="../slideLayouts/slideLayout63.xml"/><Relationship Id="rId6" Type="http://schemas.openxmlformats.org/officeDocument/2006/relationships/slide" Target="slide264.xml"/><Relationship Id="rId11" Type="http://schemas.openxmlformats.org/officeDocument/2006/relationships/customXml" Target="../ink/ink112.xml"/><Relationship Id="rId24" Type="http://schemas.openxmlformats.org/officeDocument/2006/relationships/image" Target="../media/image302.emf"/><Relationship Id="rId32" Type="http://schemas.openxmlformats.org/officeDocument/2006/relationships/image" Target="../media/image329.png"/><Relationship Id="rId5" Type="http://schemas.openxmlformats.org/officeDocument/2006/relationships/slide" Target="slide267.xml"/><Relationship Id="rId15" Type="http://schemas.openxmlformats.org/officeDocument/2006/relationships/customXml" Target="../ink/ink114.xml"/><Relationship Id="rId23" Type="http://schemas.openxmlformats.org/officeDocument/2006/relationships/customXml" Target="../ink/ink118.xml"/><Relationship Id="rId28" Type="http://schemas.openxmlformats.org/officeDocument/2006/relationships/customXml" Target="../ink/ink121.xml"/><Relationship Id="rId10" Type="http://schemas.openxmlformats.org/officeDocument/2006/relationships/image" Target="../media/image295.emf"/><Relationship Id="rId19" Type="http://schemas.openxmlformats.org/officeDocument/2006/relationships/customXml" Target="../ink/ink116.xml"/><Relationship Id="rId31" Type="http://schemas.openxmlformats.org/officeDocument/2006/relationships/image" Target="../media/image328.png"/><Relationship Id="rId4" Type="http://schemas.openxmlformats.org/officeDocument/2006/relationships/image" Target="../media/image326.JPG"/><Relationship Id="rId9" Type="http://schemas.openxmlformats.org/officeDocument/2006/relationships/customXml" Target="../ink/ink111.xml"/><Relationship Id="rId14" Type="http://schemas.openxmlformats.org/officeDocument/2006/relationships/image" Target="../media/image297.emf"/><Relationship Id="rId22" Type="http://schemas.openxmlformats.org/officeDocument/2006/relationships/image" Target="../media/image301.emf"/><Relationship Id="rId27" Type="http://schemas.openxmlformats.org/officeDocument/2006/relationships/image" Target="../media/image303.emf"/><Relationship Id="rId30" Type="http://schemas.openxmlformats.org/officeDocument/2006/relationships/image" Target="../media/image32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27.xml"/><Relationship Id="rId7" Type="http://schemas.openxmlformats.org/officeDocument/2006/relationships/slide" Target="slide32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1.xml"/><Relationship Id="rId11" Type="http://schemas.openxmlformats.org/officeDocument/2006/relationships/image" Target="../media/image15.png"/><Relationship Id="rId5" Type="http://schemas.openxmlformats.org/officeDocument/2006/relationships/slide" Target="slide30.xml"/><Relationship Id="rId10" Type="http://schemas.openxmlformats.org/officeDocument/2006/relationships/slide" Target="slide117.xml"/><Relationship Id="rId4" Type="http://schemas.openxmlformats.org/officeDocument/2006/relationships/slide" Target="slide28.xml"/><Relationship Id="rId9" Type="http://schemas.openxmlformats.org/officeDocument/2006/relationships/image" Target="../media/image44.png"/></Relationships>
</file>

<file path=ppt/slides/_rels/slide2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4.png"/><Relationship Id="rId3" Type="http://schemas.openxmlformats.org/officeDocument/2006/relationships/image" Target="../media/image332.JPG"/><Relationship Id="rId7" Type="http://schemas.openxmlformats.org/officeDocument/2006/relationships/image" Target="../media/image333.png"/><Relationship Id="rId2" Type="http://schemas.openxmlformats.org/officeDocument/2006/relationships/notesSlide" Target="../notesSlides/notesSlide290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64.png"/><Relationship Id="rId5" Type="http://schemas.openxmlformats.org/officeDocument/2006/relationships/slide" Target="slide245.xml"/><Relationship Id="rId10" Type="http://schemas.openxmlformats.org/officeDocument/2006/relationships/image" Target="../media/image336.png"/><Relationship Id="rId4" Type="http://schemas.openxmlformats.org/officeDocument/2006/relationships/slide" Target="slide1.xml"/><Relationship Id="rId9" Type="http://schemas.openxmlformats.org/officeDocument/2006/relationships/image" Target="../media/image335.png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JPG"/><Relationship Id="rId2" Type="http://schemas.openxmlformats.org/officeDocument/2006/relationships/notesSlide" Target="../notesSlides/notesSlide291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64.png"/><Relationship Id="rId5" Type="http://schemas.openxmlformats.org/officeDocument/2006/relationships/slide" Target="slide245.xml"/><Relationship Id="rId4" Type="http://schemas.openxmlformats.org/officeDocument/2006/relationships/slide" Target="slide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48.xml"/><Relationship Id="rId13" Type="http://schemas.openxmlformats.org/officeDocument/2006/relationships/slide" Target="slide69.xml"/><Relationship Id="rId18" Type="http://schemas.openxmlformats.org/officeDocument/2006/relationships/slide" Target="slide95.xml"/><Relationship Id="rId26" Type="http://schemas.openxmlformats.org/officeDocument/2006/relationships/slide" Target="slide88.xml"/><Relationship Id="rId3" Type="http://schemas.openxmlformats.org/officeDocument/2006/relationships/slide" Target="slide4.xml"/><Relationship Id="rId21" Type="http://schemas.openxmlformats.org/officeDocument/2006/relationships/slide" Target="slide64.xml"/><Relationship Id="rId7" Type="http://schemas.openxmlformats.org/officeDocument/2006/relationships/slide" Target="slide45.xml"/><Relationship Id="rId12" Type="http://schemas.openxmlformats.org/officeDocument/2006/relationships/slide" Target="slide59.xml"/><Relationship Id="rId17" Type="http://schemas.openxmlformats.org/officeDocument/2006/relationships/slide" Target="slide89.xml"/><Relationship Id="rId25" Type="http://schemas.openxmlformats.org/officeDocument/2006/relationships/slide" Target="slide87.xml"/><Relationship Id="rId2" Type="http://schemas.openxmlformats.org/officeDocument/2006/relationships/notesSlide" Target="../notesSlides/notesSlide3.xml"/><Relationship Id="rId16" Type="http://schemas.openxmlformats.org/officeDocument/2006/relationships/slide" Target="slide82.xml"/><Relationship Id="rId20" Type="http://schemas.openxmlformats.org/officeDocument/2006/relationships/slide" Target="slide10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40.xml"/><Relationship Id="rId11" Type="http://schemas.openxmlformats.org/officeDocument/2006/relationships/slide" Target="slide13.xml"/><Relationship Id="rId24" Type="http://schemas.openxmlformats.org/officeDocument/2006/relationships/slide" Target="slide86.xml"/><Relationship Id="rId5" Type="http://schemas.openxmlformats.org/officeDocument/2006/relationships/slide" Target="slide33.xml"/><Relationship Id="rId15" Type="http://schemas.openxmlformats.org/officeDocument/2006/relationships/slide" Target="slide78.xml"/><Relationship Id="rId23" Type="http://schemas.openxmlformats.org/officeDocument/2006/relationships/slide" Target="slide109.xml"/><Relationship Id="rId10" Type="http://schemas.openxmlformats.org/officeDocument/2006/relationships/slide" Target="slide113.xml"/><Relationship Id="rId19" Type="http://schemas.openxmlformats.org/officeDocument/2006/relationships/slide" Target="slide20.xml"/><Relationship Id="rId4" Type="http://schemas.openxmlformats.org/officeDocument/2006/relationships/slide" Target="slide27.xml"/><Relationship Id="rId9" Type="http://schemas.openxmlformats.org/officeDocument/2006/relationships/slide" Target="slide53.xml"/><Relationship Id="rId14" Type="http://schemas.openxmlformats.org/officeDocument/2006/relationships/slide" Target="slide74.xml"/><Relationship Id="rId22" Type="http://schemas.openxmlformats.org/officeDocument/2006/relationships/slide" Target="slide101.xml"/><Relationship Id="rId27" Type="http://schemas.openxmlformats.org/officeDocument/2006/relationships/image" Target="../media/image17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27.xml"/><Relationship Id="rId7" Type="http://schemas.openxmlformats.org/officeDocument/2006/relationships/slide" Target="slide32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1.xml"/><Relationship Id="rId11" Type="http://schemas.openxmlformats.org/officeDocument/2006/relationships/image" Target="../media/image15.png"/><Relationship Id="rId5" Type="http://schemas.openxmlformats.org/officeDocument/2006/relationships/slide" Target="slide29.xml"/><Relationship Id="rId10" Type="http://schemas.openxmlformats.org/officeDocument/2006/relationships/slide" Target="slide117.xml"/><Relationship Id="rId4" Type="http://schemas.openxmlformats.org/officeDocument/2006/relationships/slide" Target="slide28.xml"/><Relationship Id="rId9" Type="http://schemas.openxmlformats.org/officeDocument/2006/relationships/image" Target="../media/image45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27.xml"/><Relationship Id="rId7" Type="http://schemas.openxmlformats.org/officeDocument/2006/relationships/slide" Target="slide32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0.xml"/><Relationship Id="rId11" Type="http://schemas.openxmlformats.org/officeDocument/2006/relationships/image" Target="../media/image15.png"/><Relationship Id="rId5" Type="http://schemas.openxmlformats.org/officeDocument/2006/relationships/slide" Target="slide29.xml"/><Relationship Id="rId10" Type="http://schemas.openxmlformats.org/officeDocument/2006/relationships/slide" Target="slide117.xml"/><Relationship Id="rId4" Type="http://schemas.openxmlformats.org/officeDocument/2006/relationships/slide" Target="slide28.xml"/><Relationship Id="rId9" Type="http://schemas.openxmlformats.org/officeDocument/2006/relationships/image" Target="../media/image46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slide" Target="slide27.xml"/><Relationship Id="rId7" Type="http://schemas.openxmlformats.org/officeDocument/2006/relationships/slide" Target="slide31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0.xml"/><Relationship Id="rId11" Type="http://schemas.openxmlformats.org/officeDocument/2006/relationships/image" Target="../media/image15.png"/><Relationship Id="rId5" Type="http://schemas.openxmlformats.org/officeDocument/2006/relationships/slide" Target="slide29.xml"/><Relationship Id="rId10" Type="http://schemas.openxmlformats.org/officeDocument/2006/relationships/slide" Target="slide117.xml"/><Relationship Id="rId4" Type="http://schemas.openxmlformats.org/officeDocument/2006/relationships/slide" Target="slide28.xml"/><Relationship Id="rId9" Type="http://schemas.openxmlformats.org/officeDocument/2006/relationships/image" Target="../media/image47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slide" Target="slide37.xml"/><Relationship Id="rId13" Type="http://schemas.openxmlformats.org/officeDocument/2006/relationships/slide" Target="slide117.xml"/><Relationship Id="rId3" Type="http://schemas.openxmlformats.org/officeDocument/2006/relationships/slide" Target="slide34.xml"/><Relationship Id="rId7" Type="http://schemas.openxmlformats.org/officeDocument/2006/relationships/slide" Target="slide39.xml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6.xml"/><Relationship Id="rId11" Type="http://schemas.openxmlformats.org/officeDocument/2006/relationships/slide" Target="slide263.xml"/><Relationship Id="rId5" Type="http://schemas.openxmlformats.org/officeDocument/2006/relationships/slide" Target="slide35.xml"/><Relationship Id="rId10" Type="http://schemas.openxmlformats.org/officeDocument/2006/relationships/image" Target="../media/image48.png"/><Relationship Id="rId4" Type="http://schemas.openxmlformats.org/officeDocument/2006/relationships/slide" Target="slide3.xml"/><Relationship Id="rId9" Type="http://schemas.openxmlformats.org/officeDocument/2006/relationships/slide" Target="slide38.xml"/><Relationship Id="rId14" Type="http://schemas.openxmlformats.org/officeDocument/2006/relationships/image" Target="../media/image15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slide" Target="slide38.xml"/><Relationship Id="rId3" Type="http://schemas.openxmlformats.org/officeDocument/2006/relationships/slide" Target="slide35.xml"/><Relationship Id="rId7" Type="http://schemas.openxmlformats.org/officeDocument/2006/relationships/slide" Target="slide37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9.xml"/><Relationship Id="rId11" Type="http://schemas.openxmlformats.org/officeDocument/2006/relationships/slide" Target="slide117.xml"/><Relationship Id="rId5" Type="http://schemas.openxmlformats.org/officeDocument/2006/relationships/slide" Target="slide36.xml"/><Relationship Id="rId10" Type="http://schemas.openxmlformats.org/officeDocument/2006/relationships/image" Target="../media/image49.png"/><Relationship Id="rId4" Type="http://schemas.openxmlformats.org/officeDocument/2006/relationships/slide" Target="slide3.xml"/><Relationship Id="rId9" Type="http://schemas.openxmlformats.org/officeDocument/2006/relationships/slide" Target="slide33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slide" Target="slide37.xml"/><Relationship Id="rId3" Type="http://schemas.openxmlformats.org/officeDocument/2006/relationships/slide" Target="slide36.xml"/><Relationship Id="rId7" Type="http://schemas.openxmlformats.org/officeDocument/2006/relationships/slide" Target="slide39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4.xml"/><Relationship Id="rId11" Type="http://schemas.openxmlformats.org/officeDocument/2006/relationships/slide" Target="slide117.xml"/><Relationship Id="rId5" Type="http://schemas.openxmlformats.org/officeDocument/2006/relationships/slide" Target="slide33.xml"/><Relationship Id="rId10" Type="http://schemas.openxmlformats.org/officeDocument/2006/relationships/image" Target="../media/image50.png"/><Relationship Id="rId4" Type="http://schemas.openxmlformats.org/officeDocument/2006/relationships/slide" Target="slide3.xml"/><Relationship Id="rId9" Type="http://schemas.openxmlformats.org/officeDocument/2006/relationships/slide" Target="slide38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slide" Target="slide37.xml"/><Relationship Id="rId3" Type="http://schemas.openxmlformats.org/officeDocument/2006/relationships/slide" Target="slide39.xml"/><Relationship Id="rId7" Type="http://schemas.openxmlformats.org/officeDocument/2006/relationships/slide" Target="slide35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4.xml"/><Relationship Id="rId11" Type="http://schemas.openxmlformats.org/officeDocument/2006/relationships/slide" Target="slide117.xml"/><Relationship Id="rId5" Type="http://schemas.openxmlformats.org/officeDocument/2006/relationships/slide" Target="slide33.xml"/><Relationship Id="rId10" Type="http://schemas.openxmlformats.org/officeDocument/2006/relationships/image" Target="../media/image51.png"/><Relationship Id="rId4" Type="http://schemas.openxmlformats.org/officeDocument/2006/relationships/slide" Target="slide3.xml"/><Relationship Id="rId9" Type="http://schemas.openxmlformats.org/officeDocument/2006/relationships/slide" Target="slide38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slide" Target="slide35.xml"/><Relationship Id="rId3" Type="http://schemas.openxmlformats.org/officeDocument/2006/relationships/slide" Target="slide38.xml"/><Relationship Id="rId7" Type="http://schemas.openxmlformats.org/officeDocument/2006/relationships/slide" Target="slide34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3.xml"/><Relationship Id="rId11" Type="http://schemas.openxmlformats.org/officeDocument/2006/relationships/slide" Target="slide117.xml"/><Relationship Id="rId5" Type="http://schemas.openxmlformats.org/officeDocument/2006/relationships/slide" Target="slide3.xml"/><Relationship Id="rId10" Type="http://schemas.openxmlformats.org/officeDocument/2006/relationships/image" Target="../media/image52.png"/><Relationship Id="rId4" Type="http://schemas.openxmlformats.org/officeDocument/2006/relationships/slide" Target="slide39.xml"/><Relationship Id="rId9" Type="http://schemas.openxmlformats.org/officeDocument/2006/relationships/slide" Target="slide36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slide" Target="slide36.xml"/><Relationship Id="rId3" Type="http://schemas.openxmlformats.org/officeDocument/2006/relationships/slide" Target="slide3.xml"/><Relationship Id="rId7" Type="http://schemas.openxmlformats.org/officeDocument/2006/relationships/slide" Target="slide35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4.xml"/><Relationship Id="rId11" Type="http://schemas.openxmlformats.org/officeDocument/2006/relationships/slide" Target="slide117.xml"/><Relationship Id="rId5" Type="http://schemas.openxmlformats.org/officeDocument/2006/relationships/slide" Target="slide33.xml"/><Relationship Id="rId10" Type="http://schemas.openxmlformats.org/officeDocument/2006/relationships/image" Target="../media/image53.png"/><Relationship Id="rId4" Type="http://schemas.openxmlformats.org/officeDocument/2006/relationships/slide" Target="slide39.xml"/><Relationship Id="rId9" Type="http://schemas.openxmlformats.org/officeDocument/2006/relationships/slide" Target="slide37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slide" Target="slide38.xml"/><Relationship Id="rId3" Type="http://schemas.openxmlformats.org/officeDocument/2006/relationships/slide" Target="slide33.xml"/><Relationship Id="rId7" Type="http://schemas.openxmlformats.org/officeDocument/2006/relationships/slide" Target="slide37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6.xml"/><Relationship Id="rId11" Type="http://schemas.openxmlformats.org/officeDocument/2006/relationships/slide" Target="slide117.xml"/><Relationship Id="rId5" Type="http://schemas.openxmlformats.org/officeDocument/2006/relationships/slide" Target="slide35.xml"/><Relationship Id="rId10" Type="http://schemas.openxmlformats.org/officeDocument/2006/relationships/image" Target="../media/image54.png"/><Relationship Id="rId4" Type="http://schemas.openxmlformats.org/officeDocument/2006/relationships/slide" Target="slide34.xml"/><Relationship Id="rId9" Type="http://schemas.openxmlformats.org/officeDocument/2006/relationships/slide" Target="slide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13" Type="http://schemas.openxmlformats.org/officeDocument/2006/relationships/slide" Target="slide260.xml"/><Relationship Id="rId3" Type="http://schemas.openxmlformats.org/officeDocument/2006/relationships/slide" Target="slide5.xml"/><Relationship Id="rId7" Type="http://schemas.openxmlformats.org/officeDocument/2006/relationships/slide" Target="slide9.xml"/><Relationship Id="rId12" Type="http://schemas.openxmlformats.org/officeDocument/2006/relationships/image" Target="../media/image18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5.png"/><Relationship Id="rId1" Type="http://schemas.openxmlformats.org/officeDocument/2006/relationships/slideLayout" Target="../slideLayouts/slideLayout51.xml"/><Relationship Id="rId6" Type="http://schemas.openxmlformats.org/officeDocument/2006/relationships/slide" Target="slide8.xml"/><Relationship Id="rId11" Type="http://schemas.openxmlformats.org/officeDocument/2006/relationships/slide" Target="slide11.xml"/><Relationship Id="rId5" Type="http://schemas.openxmlformats.org/officeDocument/2006/relationships/slide" Target="slide7.xml"/><Relationship Id="rId15" Type="http://schemas.openxmlformats.org/officeDocument/2006/relationships/slide" Target="slide117.xml"/><Relationship Id="rId10" Type="http://schemas.openxmlformats.org/officeDocument/2006/relationships/slide" Target="slide12.xml"/><Relationship Id="rId4" Type="http://schemas.openxmlformats.org/officeDocument/2006/relationships/slide" Target="slide6.xml"/><Relationship Id="rId9" Type="http://schemas.openxmlformats.org/officeDocument/2006/relationships/slide" Target="slide3.xml"/><Relationship Id="rId14" Type="http://schemas.openxmlformats.org/officeDocument/2006/relationships/image" Target="../media/image19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slide" Target="slide258.xml"/><Relationship Id="rId3" Type="http://schemas.openxmlformats.org/officeDocument/2006/relationships/slide" Target="slide41.xml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.xml"/><Relationship Id="rId11" Type="http://schemas.openxmlformats.org/officeDocument/2006/relationships/image" Target="../media/image15.png"/><Relationship Id="rId5" Type="http://schemas.openxmlformats.org/officeDocument/2006/relationships/slide" Target="slide43.xml"/><Relationship Id="rId10" Type="http://schemas.openxmlformats.org/officeDocument/2006/relationships/slide" Target="slide117.xml"/><Relationship Id="rId4" Type="http://schemas.openxmlformats.org/officeDocument/2006/relationships/slide" Target="slide42.xml"/><Relationship Id="rId9" Type="http://schemas.openxmlformats.org/officeDocument/2006/relationships/image" Target="../media/image19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slide" Target="slide117.xml"/><Relationship Id="rId3" Type="http://schemas.openxmlformats.org/officeDocument/2006/relationships/slide" Target="slide40.xml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.xml"/><Relationship Id="rId5" Type="http://schemas.openxmlformats.org/officeDocument/2006/relationships/slide" Target="slide43.xml"/><Relationship Id="rId4" Type="http://schemas.openxmlformats.org/officeDocument/2006/relationships/slide" Target="slide42.xml"/><Relationship Id="rId9" Type="http://schemas.openxmlformats.org/officeDocument/2006/relationships/image" Target="../media/image15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slide" Target="slide117.xml"/><Relationship Id="rId3" Type="http://schemas.openxmlformats.org/officeDocument/2006/relationships/slide" Target="slide40.xml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.xml"/><Relationship Id="rId5" Type="http://schemas.openxmlformats.org/officeDocument/2006/relationships/slide" Target="slide43.xml"/><Relationship Id="rId4" Type="http://schemas.openxmlformats.org/officeDocument/2006/relationships/slide" Target="slide41.xml"/><Relationship Id="rId9" Type="http://schemas.openxmlformats.org/officeDocument/2006/relationships/image" Target="../media/image15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slide" Target="slide117.xml"/><Relationship Id="rId3" Type="http://schemas.openxmlformats.org/officeDocument/2006/relationships/slide" Target="slide40.xml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.xml"/><Relationship Id="rId5" Type="http://schemas.openxmlformats.org/officeDocument/2006/relationships/slide" Target="slide42.xml"/><Relationship Id="rId4" Type="http://schemas.openxmlformats.org/officeDocument/2006/relationships/slide" Target="slide41.xml"/><Relationship Id="rId9" Type="http://schemas.openxmlformats.org/officeDocument/2006/relationships/image" Target="../media/image15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slide" Target="slide258.xml"/><Relationship Id="rId3" Type="http://schemas.openxmlformats.org/officeDocument/2006/relationships/slide" Target="slide45.xml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3.xml"/><Relationship Id="rId11" Type="http://schemas.openxmlformats.org/officeDocument/2006/relationships/image" Target="../media/image15.png"/><Relationship Id="rId5" Type="http://schemas.openxmlformats.org/officeDocument/2006/relationships/slide" Target="slide47.xml"/><Relationship Id="rId10" Type="http://schemas.openxmlformats.org/officeDocument/2006/relationships/slide" Target="slide117.xml"/><Relationship Id="rId4" Type="http://schemas.openxmlformats.org/officeDocument/2006/relationships/slide" Target="slide46.xml"/><Relationship Id="rId9" Type="http://schemas.openxmlformats.org/officeDocument/2006/relationships/image" Target="../media/image19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slide" Target="slide117.xml"/><Relationship Id="rId3" Type="http://schemas.openxmlformats.org/officeDocument/2006/relationships/slide" Target="slide44.xml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47.xml"/><Relationship Id="rId5" Type="http://schemas.openxmlformats.org/officeDocument/2006/relationships/slide" Target="slide46.xml"/><Relationship Id="rId4" Type="http://schemas.openxmlformats.org/officeDocument/2006/relationships/slide" Target="slide3.xml"/><Relationship Id="rId9" Type="http://schemas.openxmlformats.org/officeDocument/2006/relationships/image" Target="../media/image15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slide" Target="slide117.xml"/><Relationship Id="rId3" Type="http://schemas.openxmlformats.org/officeDocument/2006/relationships/slide" Target="slide3.xml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47.xml"/><Relationship Id="rId5" Type="http://schemas.openxmlformats.org/officeDocument/2006/relationships/slide" Target="slide45.xml"/><Relationship Id="rId4" Type="http://schemas.openxmlformats.org/officeDocument/2006/relationships/slide" Target="slide44.xml"/><Relationship Id="rId9" Type="http://schemas.openxmlformats.org/officeDocument/2006/relationships/image" Target="../media/image15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slide" Target="slide117.xml"/><Relationship Id="rId3" Type="http://schemas.openxmlformats.org/officeDocument/2006/relationships/slide" Target="slide3.xml"/><Relationship Id="rId7" Type="http://schemas.openxmlformats.org/officeDocument/2006/relationships/image" Target="../media/image6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46.xml"/><Relationship Id="rId5" Type="http://schemas.openxmlformats.org/officeDocument/2006/relationships/slide" Target="slide45.xml"/><Relationship Id="rId4" Type="http://schemas.openxmlformats.org/officeDocument/2006/relationships/slide" Target="slide44.xml"/><Relationship Id="rId9" Type="http://schemas.openxmlformats.org/officeDocument/2006/relationships/image" Target="../media/image15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slide" Target="slide49.xml"/><Relationship Id="rId7" Type="http://schemas.openxmlformats.org/officeDocument/2006/relationships/slide" Target="slide3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52.xml"/><Relationship Id="rId11" Type="http://schemas.openxmlformats.org/officeDocument/2006/relationships/slide" Target="slide117.xml"/><Relationship Id="rId5" Type="http://schemas.openxmlformats.org/officeDocument/2006/relationships/slide" Target="slide51.xml"/><Relationship Id="rId10" Type="http://schemas.openxmlformats.org/officeDocument/2006/relationships/image" Target="../media/image19.png"/><Relationship Id="rId4" Type="http://schemas.openxmlformats.org/officeDocument/2006/relationships/slide" Target="slide50.xml"/><Relationship Id="rId9" Type="http://schemas.openxmlformats.org/officeDocument/2006/relationships/slide" Target="slide261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slide" Target="slide3.xml"/><Relationship Id="rId7" Type="http://schemas.openxmlformats.org/officeDocument/2006/relationships/slide" Target="slide52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51.xml"/><Relationship Id="rId5" Type="http://schemas.openxmlformats.org/officeDocument/2006/relationships/slide" Target="slide50.xml"/><Relationship Id="rId10" Type="http://schemas.openxmlformats.org/officeDocument/2006/relationships/image" Target="../media/image15.png"/><Relationship Id="rId4" Type="http://schemas.openxmlformats.org/officeDocument/2006/relationships/slide" Target="slide48.xml"/><Relationship Id="rId9" Type="http://schemas.openxmlformats.org/officeDocument/2006/relationships/slide" Target="slide11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slide" Target="slide117.xml"/><Relationship Id="rId3" Type="http://schemas.openxmlformats.org/officeDocument/2006/relationships/slide" Target="slide4.xml"/><Relationship Id="rId7" Type="http://schemas.openxmlformats.org/officeDocument/2006/relationships/slide" Target="slide8.xml"/><Relationship Id="rId12" Type="http://schemas.openxmlformats.org/officeDocument/2006/relationships/image" Target="../media/image2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.xml"/><Relationship Id="rId11" Type="http://schemas.openxmlformats.org/officeDocument/2006/relationships/slide" Target="slide11.xml"/><Relationship Id="rId5" Type="http://schemas.openxmlformats.org/officeDocument/2006/relationships/slide" Target="slide6.xml"/><Relationship Id="rId10" Type="http://schemas.openxmlformats.org/officeDocument/2006/relationships/slide" Target="slide12.xml"/><Relationship Id="rId4" Type="http://schemas.openxmlformats.org/officeDocument/2006/relationships/slide" Target="slide3.xml"/><Relationship Id="rId9" Type="http://schemas.openxmlformats.org/officeDocument/2006/relationships/slide" Target="slide10.xml"/><Relationship Id="rId14" Type="http://schemas.openxmlformats.org/officeDocument/2006/relationships/image" Target="../media/image15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slide" Target="slide3.xml"/><Relationship Id="rId7" Type="http://schemas.openxmlformats.org/officeDocument/2006/relationships/slide" Target="slide52.xml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51.xml"/><Relationship Id="rId5" Type="http://schemas.openxmlformats.org/officeDocument/2006/relationships/slide" Target="slide49.xml"/><Relationship Id="rId10" Type="http://schemas.openxmlformats.org/officeDocument/2006/relationships/image" Target="../media/image15.png"/><Relationship Id="rId4" Type="http://schemas.openxmlformats.org/officeDocument/2006/relationships/slide" Target="slide48.xml"/><Relationship Id="rId9" Type="http://schemas.openxmlformats.org/officeDocument/2006/relationships/slide" Target="slide117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slide" Target="slide3.xml"/><Relationship Id="rId7" Type="http://schemas.openxmlformats.org/officeDocument/2006/relationships/slide" Target="slide52.xm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50.xml"/><Relationship Id="rId5" Type="http://schemas.openxmlformats.org/officeDocument/2006/relationships/slide" Target="slide49.xml"/><Relationship Id="rId10" Type="http://schemas.openxmlformats.org/officeDocument/2006/relationships/image" Target="../media/image15.png"/><Relationship Id="rId4" Type="http://schemas.openxmlformats.org/officeDocument/2006/relationships/slide" Target="slide48.xml"/><Relationship Id="rId9" Type="http://schemas.openxmlformats.org/officeDocument/2006/relationships/slide" Target="slide117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slide" Target="slide3.xml"/><Relationship Id="rId7" Type="http://schemas.openxmlformats.org/officeDocument/2006/relationships/slide" Target="slide51.xm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50.xml"/><Relationship Id="rId5" Type="http://schemas.openxmlformats.org/officeDocument/2006/relationships/slide" Target="slide49.xml"/><Relationship Id="rId10" Type="http://schemas.openxmlformats.org/officeDocument/2006/relationships/image" Target="../media/image15.png"/><Relationship Id="rId4" Type="http://schemas.openxmlformats.org/officeDocument/2006/relationships/slide" Target="slide48.xml"/><Relationship Id="rId9" Type="http://schemas.openxmlformats.org/officeDocument/2006/relationships/slide" Target="slide117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slide" Target="slide58.xml"/><Relationship Id="rId13" Type="http://schemas.openxmlformats.org/officeDocument/2006/relationships/image" Target="../media/image15.png"/><Relationship Id="rId3" Type="http://schemas.openxmlformats.org/officeDocument/2006/relationships/slide" Target="slide3.xml"/><Relationship Id="rId7" Type="http://schemas.openxmlformats.org/officeDocument/2006/relationships/slide" Target="slide57.xml"/><Relationship Id="rId12" Type="http://schemas.openxmlformats.org/officeDocument/2006/relationships/slide" Target="slide117.xm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56.xml"/><Relationship Id="rId11" Type="http://schemas.openxmlformats.org/officeDocument/2006/relationships/image" Target="../media/image19.png"/><Relationship Id="rId5" Type="http://schemas.openxmlformats.org/officeDocument/2006/relationships/slide" Target="slide55.xml"/><Relationship Id="rId10" Type="http://schemas.openxmlformats.org/officeDocument/2006/relationships/slide" Target="slide257.xml"/><Relationship Id="rId4" Type="http://schemas.openxmlformats.org/officeDocument/2006/relationships/slide" Target="slide54.xml"/><Relationship Id="rId9" Type="http://schemas.openxmlformats.org/officeDocument/2006/relationships/image" Target="../media/image68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slide" Target="slide58.xml"/><Relationship Id="rId3" Type="http://schemas.openxmlformats.org/officeDocument/2006/relationships/slide" Target="slide3.xml"/><Relationship Id="rId7" Type="http://schemas.openxmlformats.org/officeDocument/2006/relationships/slide" Target="slide57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56.xml"/><Relationship Id="rId11" Type="http://schemas.openxmlformats.org/officeDocument/2006/relationships/image" Target="../media/image15.png"/><Relationship Id="rId5" Type="http://schemas.openxmlformats.org/officeDocument/2006/relationships/slide" Target="slide55.xml"/><Relationship Id="rId10" Type="http://schemas.openxmlformats.org/officeDocument/2006/relationships/slide" Target="slide117.xml"/><Relationship Id="rId4" Type="http://schemas.openxmlformats.org/officeDocument/2006/relationships/slide" Target="slide53.xml"/><Relationship Id="rId9" Type="http://schemas.openxmlformats.org/officeDocument/2006/relationships/image" Target="../media/image69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slide" Target="slide58.xml"/><Relationship Id="rId3" Type="http://schemas.openxmlformats.org/officeDocument/2006/relationships/slide" Target="slide3.xml"/><Relationship Id="rId7" Type="http://schemas.openxmlformats.org/officeDocument/2006/relationships/slide" Target="slide57.xml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56.xml"/><Relationship Id="rId11" Type="http://schemas.openxmlformats.org/officeDocument/2006/relationships/image" Target="../media/image15.png"/><Relationship Id="rId5" Type="http://schemas.openxmlformats.org/officeDocument/2006/relationships/slide" Target="slide54.xml"/><Relationship Id="rId10" Type="http://schemas.openxmlformats.org/officeDocument/2006/relationships/slide" Target="slide117.xml"/><Relationship Id="rId4" Type="http://schemas.openxmlformats.org/officeDocument/2006/relationships/slide" Target="slide53.xml"/><Relationship Id="rId9" Type="http://schemas.openxmlformats.org/officeDocument/2006/relationships/image" Target="../media/image70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slide" Target="slide58.xml"/><Relationship Id="rId3" Type="http://schemas.openxmlformats.org/officeDocument/2006/relationships/slide" Target="slide3.xml"/><Relationship Id="rId7" Type="http://schemas.openxmlformats.org/officeDocument/2006/relationships/slide" Target="slide57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55.xml"/><Relationship Id="rId11" Type="http://schemas.openxmlformats.org/officeDocument/2006/relationships/image" Target="../media/image15.png"/><Relationship Id="rId5" Type="http://schemas.openxmlformats.org/officeDocument/2006/relationships/slide" Target="slide54.xml"/><Relationship Id="rId10" Type="http://schemas.openxmlformats.org/officeDocument/2006/relationships/slide" Target="slide117.xml"/><Relationship Id="rId4" Type="http://schemas.openxmlformats.org/officeDocument/2006/relationships/slide" Target="slide53.xml"/><Relationship Id="rId9" Type="http://schemas.openxmlformats.org/officeDocument/2006/relationships/image" Target="../media/image71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slide" Target="slide58.xml"/><Relationship Id="rId3" Type="http://schemas.openxmlformats.org/officeDocument/2006/relationships/slide" Target="slide3.xml"/><Relationship Id="rId7" Type="http://schemas.openxmlformats.org/officeDocument/2006/relationships/slide" Target="slide56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55.xml"/><Relationship Id="rId11" Type="http://schemas.openxmlformats.org/officeDocument/2006/relationships/image" Target="../media/image15.png"/><Relationship Id="rId5" Type="http://schemas.openxmlformats.org/officeDocument/2006/relationships/slide" Target="slide54.xml"/><Relationship Id="rId10" Type="http://schemas.openxmlformats.org/officeDocument/2006/relationships/slide" Target="slide117.xml"/><Relationship Id="rId4" Type="http://schemas.openxmlformats.org/officeDocument/2006/relationships/slide" Target="slide53.xml"/><Relationship Id="rId9" Type="http://schemas.openxmlformats.org/officeDocument/2006/relationships/image" Target="../media/image72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slide" Target="slide57.xml"/><Relationship Id="rId3" Type="http://schemas.openxmlformats.org/officeDocument/2006/relationships/slide" Target="slide3.xml"/><Relationship Id="rId7" Type="http://schemas.openxmlformats.org/officeDocument/2006/relationships/slide" Target="slide56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55.xml"/><Relationship Id="rId11" Type="http://schemas.openxmlformats.org/officeDocument/2006/relationships/image" Target="../media/image15.png"/><Relationship Id="rId5" Type="http://schemas.openxmlformats.org/officeDocument/2006/relationships/slide" Target="slide54.xml"/><Relationship Id="rId10" Type="http://schemas.openxmlformats.org/officeDocument/2006/relationships/slide" Target="slide117.xml"/><Relationship Id="rId4" Type="http://schemas.openxmlformats.org/officeDocument/2006/relationships/slide" Target="slide53.xml"/><Relationship Id="rId9" Type="http://schemas.openxmlformats.org/officeDocument/2006/relationships/image" Target="../media/image73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3" Type="http://schemas.openxmlformats.org/officeDocument/2006/relationships/slide" Target="slide3.xml"/><Relationship Id="rId7" Type="http://schemas.openxmlformats.org/officeDocument/2006/relationships/slide" Target="slide63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62.xml"/><Relationship Id="rId11" Type="http://schemas.openxmlformats.org/officeDocument/2006/relationships/slide" Target="slide117.xml"/><Relationship Id="rId5" Type="http://schemas.openxmlformats.org/officeDocument/2006/relationships/slide" Target="slide61.xml"/><Relationship Id="rId10" Type="http://schemas.openxmlformats.org/officeDocument/2006/relationships/image" Target="../media/image19.png"/><Relationship Id="rId4" Type="http://schemas.openxmlformats.org/officeDocument/2006/relationships/slide" Target="slide60.xml"/><Relationship Id="rId9" Type="http://schemas.openxmlformats.org/officeDocument/2006/relationships/slide" Target="slide260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slide" Target="slide117.xml"/><Relationship Id="rId3" Type="http://schemas.openxmlformats.org/officeDocument/2006/relationships/slide" Target="slide4.xml"/><Relationship Id="rId7" Type="http://schemas.openxmlformats.org/officeDocument/2006/relationships/slide" Target="slide8.xml"/><Relationship Id="rId12" Type="http://schemas.openxmlformats.org/officeDocument/2006/relationships/image" Target="../media/image2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.xml"/><Relationship Id="rId11" Type="http://schemas.openxmlformats.org/officeDocument/2006/relationships/slide" Target="slide11.xml"/><Relationship Id="rId5" Type="http://schemas.openxmlformats.org/officeDocument/2006/relationships/slide" Target="slide5.xml"/><Relationship Id="rId10" Type="http://schemas.openxmlformats.org/officeDocument/2006/relationships/slide" Target="slide12.xml"/><Relationship Id="rId4" Type="http://schemas.openxmlformats.org/officeDocument/2006/relationships/slide" Target="slide3.xml"/><Relationship Id="rId9" Type="http://schemas.openxmlformats.org/officeDocument/2006/relationships/slide" Target="slide10.xml"/><Relationship Id="rId14" Type="http://schemas.openxmlformats.org/officeDocument/2006/relationships/image" Target="../media/image15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slide" Target="slide59.xml"/><Relationship Id="rId3" Type="http://schemas.openxmlformats.org/officeDocument/2006/relationships/slide" Target="slide3.xml"/><Relationship Id="rId7" Type="http://schemas.openxmlformats.org/officeDocument/2006/relationships/slide" Target="slide63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62.xml"/><Relationship Id="rId11" Type="http://schemas.openxmlformats.org/officeDocument/2006/relationships/image" Target="../media/image15.png"/><Relationship Id="rId5" Type="http://schemas.openxmlformats.org/officeDocument/2006/relationships/slide" Target="slide61.xml"/><Relationship Id="rId10" Type="http://schemas.openxmlformats.org/officeDocument/2006/relationships/slide" Target="slide117.xml"/><Relationship Id="rId4" Type="http://schemas.openxmlformats.org/officeDocument/2006/relationships/slide" Target="slide60.xml"/><Relationship Id="rId9" Type="http://schemas.openxmlformats.org/officeDocument/2006/relationships/image" Target="../media/image75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slide" Target="slide59.xml"/><Relationship Id="rId3" Type="http://schemas.openxmlformats.org/officeDocument/2006/relationships/slide" Target="slide3.xml"/><Relationship Id="rId7" Type="http://schemas.openxmlformats.org/officeDocument/2006/relationships/slide" Target="slide63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62.xml"/><Relationship Id="rId11" Type="http://schemas.openxmlformats.org/officeDocument/2006/relationships/image" Target="../media/image15.png"/><Relationship Id="rId5" Type="http://schemas.openxmlformats.org/officeDocument/2006/relationships/slide" Target="slide61.xml"/><Relationship Id="rId10" Type="http://schemas.openxmlformats.org/officeDocument/2006/relationships/slide" Target="slide117.xml"/><Relationship Id="rId4" Type="http://schemas.openxmlformats.org/officeDocument/2006/relationships/slide" Target="slide60.xml"/><Relationship Id="rId9" Type="http://schemas.openxmlformats.org/officeDocument/2006/relationships/image" Target="../media/image76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slide" Target="slide59.xml"/><Relationship Id="rId3" Type="http://schemas.openxmlformats.org/officeDocument/2006/relationships/slide" Target="slide3.xml"/><Relationship Id="rId7" Type="http://schemas.openxmlformats.org/officeDocument/2006/relationships/slide" Target="slide63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62.xml"/><Relationship Id="rId11" Type="http://schemas.openxmlformats.org/officeDocument/2006/relationships/image" Target="../media/image15.png"/><Relationship Id="rId5" Type="http://schemas.openxmlformats.org/officeDocument/2006/relationships/slide" Target="slide61.xml"/><Relationship Id="rId10" Type="http://schemas.openxmlformats.org/officeDocument/2006/relationships/slide" Target="slide117.xml"/><Relationship Id="rId4" Type="http://schemas.openxmlformats.org/officeDocument/2006/relationships/slide" Target="slide60.xml"/><Relationship Id="rId9" Type="http://schemas.openxmlformats.org/officeDocument/2006/relationships/image" Target="../media/image77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slide" Target="slide59.xml"/><Relationship Id="rId3" Type="http://schemas.openxmlformats.org/officeDocument/2006/relationships/slide" Target="slide3.xml"/><Relationship Id="rId7" Type="http://schemas.openxmlformats.org/officeDocument/2006/relationships/slide" Target="slide63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62.xml"/><Relationship Id="rId11" Type="http://schemas.openxmlformats.org/officeDocument/2006/relationships/image" Target="../media/image15.png"/><Relationship Id="rId5" Type="http://schemas.openxmlformats.org/officeDocument/2006/relationships/slide" Target="slide61.xml"/><Relationship Id="rId10" Type="http://schemas.openxmlformats.org/officeDocument/2006/relationships/slide" Target="slide117.xml"/><Relationship Id="rId4" Type="http://schemas.openxmlformats.org/officeDocument/2006/relationships/slide" Target="slide60.xml"/><Relationship Id="rId9" Type="http://schemas.openxmlformats.org/officeDocument/2006/relationships/image" Target="../media/image78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slide" Target="slide68.xml"/><Relationship Id="rId13" Type="http://schemas.openxmlformats.org/officeDocument/2006/relationships/image" Target="../media/image15.png"/><Relationship Id="rId3" Type="http://schemas.openxmlformats.org/officeDocument/2006/relationships/slide" Target="slide3.xml"/><Relationship Id="rId7" Type="http://schemas.openxmlformats.org/officeDocument/2006/relationships/slide" Target="slide64.xml"/><Relationship Id="rId12" Type="http://schemas.openxmlformats.org/officeDocument/2006/relationships/slide" Target="slide117.xml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67.xml"/><Relationship Id="rId11" Type="http://schemas.openxmlformats.org/officeDocument/2006/relationships/image" Target="../media/image19.png"/><Relationship Id="rId5" Type="http://schemas.openxmlformats.org/officeDocument/2006/relationships/slide" Target="slide66.xml"/><Relationship Id="rId10" Type="http://schemas.openxmlformats.org/officeDocument/2006/relationships/slide" Target="slide257.xml"/><Relationship Id="rId4" Type="http://schemas.openxmlformats.org/officeDocument/2006/relationships/slide" Target="slide65.xml"/><Relationship Id="rId9" Type="http://schemas.openxmlformats.org/officeDocument/2006/relationships/image" Target="../media/image79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slide" Target="slide64.xml"/><Relationship Id="rId3" Type="http://schemas.openxmlformats.org/officeDocument/2006/relationships/slide" Target="slide3.xml"/><Relationship Id="rId7" Type="http://schemas.openxmlformats.org/officeDocument/2006/relationships/slide" Target="slide67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66.xml"/><Relationship Id="rId11" Type="http://schemas.openxmlformats.org/officeDocument/2006/relationships/image" Target="../media/image15.png"/><Relationship Id="rId5" Type="http://schemas.openxmlformats.org/officeDocument/2006/relationships/slide" Target="slide65.xml"/><Relationship Id="rId10" Type="http://schemas.openxmlformats.org/officeDocument/2006/relationships/slide" Target="slide117.xml"/><Relationship Id="rId4" Type="http://schemas.openxmlformats.org/officeDocument/2006/relationships/image" Target="../media/image80.png"/><Relationship Id="rId9" Type="http://schemas.openxmlformats.org/officeDocument/2006/relationships/slide" Target="slide68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slide" Target="slide64.xml"/><Relationship Id="rId3" Type="http://schemas.openxmlformats.org/officeDocument/2006/relationships/slide" Target="slide3.xml"/><Relationship Id="rId7" Type="http://schemas.openxmlformats.org/officeDocument/2006/relationships/slide" Target="slide67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66.xml"/><Relationship Id="rId11" Type="http://schemas.openxmlformats.org/officeDocument/2006/relationships/image" Target="../media/image15.png"/><Relationship Id="rId5" Type="http://schemas.openxmlformats.org/officeDocument/2006/relationships/slide" Target="slide65.xml"/><Relationship Id="rId10" Type="http://schemas.openxmlformats.org/officeDocument/2006/relationships/slide" Target="slide117.xml"/><Relationship Id="rId4" Type="http://schemas.openxmlformats.org/officeDocument/2006/relationships/image" Target="../media/image81.png"/><Relationship Id="rId9" Type="http://schemas.openxmlformats.org/officeDocument/2006/relationships/slide" Target="slide68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slide" Target="slide64.xml"/><Relationship Id="rId3" Type="http://schemas.openxmlformats.org/officeDocument/2006/relationships/slide" Target="slide3.xml"/><Relationship Id="rId7" Type="http://schemas.openxmlformats.org/officeDocument/2006/relationships/slide" Target="slide67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66.xml"/><Relationship Id="rId11" Type="http://schemas.openxmlformats.org/officeDocument/2006/relationships/image" Target="../media/image15.png"/><Relationship Id="rId5" Type="http://schemas.openxmlformats.org/officeDocument/2006/relationships/slide" Target="slide65.xml"/><Relationship Id="rId10" Type="http://schemas.openxmlformats.org/officeDocument/2006/relationships/slide" Target="slide117.xml"/><Relationship Id="rId4" Type="http://schemas.openxmlformats.org/officeDocument/2006/relationships/image" Target="../media/image82.png"/><Relationship Id="rId9" Type="http://schemas.openxmlformats.org/officeDocument/2006/relationships/slide" Target="slide68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slide" Target="slide64.xml"/><Relationship Id="rId3" Type="http://schemas.openxmlformats.org/officeDocument/2006/relationships/slide" Target="slide3.xml"/><Relationship Id="rId7" Type="http://schemas.openxmlformats.org/officeDocument/2006/relationships/slide" Target="slide67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66.xml"/><Relationship Id="rId11" Type="http://schemas.openxmlformats.org/officeDocument/2006/relationships/image" Target="../media/image15.png"/><Relationship Id="rId5" Type="http://schemas.openxmlformats.org/officeDocument/2006/relationships/slide" Target="slide65.xml"/><Relationship Id="rId10" Type="http://schemas.openxmlformats.org/officeDocument/2006/relationships/slide" Target="slide117.xml"/><Relationship Id="rId4" Type="http://schemas.openxmlformats.org/officeDocument/2006/relationships/image" Target="../media/image83.png"/><Relationship Id="rId9" Type="http://schemas.openxmlformats.org/officeDocument/2006/relationships/slide" Target="slide68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slide" Target="slide73.xml"/><Relationship Id="rId13" Type="http://schemas.openxmlformats.org/officeDocument/2006/relationships/image" Target="../media/image15.png"/><Relationship Id="rId3" Type="http://schemas.openxmlformats.org/officeDocument/2006/relationships/slide" Target="slide3.xml"/><Relationship Id="rId7" Type="http://schemas.openxmlformats.org/officeDocument/2006/relationships/slide" Target="slide69.xml"/><Relationship Id="rId12" Type="http://schemas.openxmlformats.org/officeDocument/2006/relationships/slide" Target="slide117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2.xml"/><Relationship Id="rId11" Type="http://schemas.openxmlformats.org/officeDocument/2006/relationships/image" Target="../media/image19.png"/><Relationship Id="rId5" Type="http://schemas.openxmlformats.org/officeDocument/2006/relationships/slide" Target="slide71.xml"/><Relationship Id="rId10" Type="http://schemas.openxmlformats.org/officeDocument/2006/relationships/slide" Target="slide257.xml"/><Relationship Id="rId4" Type="http://schemas.openxmlformats.org/officeDocument/2006/relationships/slide" Target="slide70.xml"/><Relationship Id="rId9" Type="http://schemas.openxmlformats.org/officeDocument/2006/relationships/image" Target="../media/image8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13" Type="http://schemas.openxmlformats.org/officeDocument/2006/relationships/slide" Target="slide117.xml"/><Relationship Id="rId3" Type="http://schemas.openxmlformats.org/officeDocument/2006/relationships/slide" Target="slide7.xml"/><Relationship Id="rId7" Type="http://schemas.openxmlformats.org/officeDocument/2006/relationships/slide" Target="slide9.xml"/><Relationship Id="rId12" Type="http://schemas.openxmlformats.org/officeDocument/2006/relationships/image" Target="../media/image2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8.xml"/><Relationship Id="rId11" Type="http://schemas.openxmlformats.org/officeDocument/2006/relationships/slide" Target="slide11.xml"/><Relationship Id="rId5" Type="http://schemas.openxmlformats.org/officeDocument/2006/relationships/slide" Target="slide6.xml"/><Relationship Id="rId10" Type="http://schemas.openxmlformats.org/officeDocument/2006/relationships/slide" Target="slide12.xml"/><Relationship Id="rId4" Type="http://schemas.openxmlformats.org/officeDocument/2006/relationships/slide" Target="slide5.xml"/><Relationship Id="rId9" Type="http://schemas.openxmlformats.org/officeDocument/2006/relationships/slide" Target="slide3.xml"/><Relationship Id="rId14" Type="http://schemas.openxmlformats.org/officeDocument/2006/relationships/image" Target="../media/image15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slide" Target="slide73.xml"/><Relationship Id="rId3" Type="http://schemas.openxmlformats.org/officeDocument/2006/relationships/slide" Target="slide3.xml"/><Relationship Id="rId7" Type="http://schemas.openxmlformats.org/officeDocument/2006/relationships/slide" Target="slide69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2.xml"/><Relationship Id="rId11" Type="http://schemas.openxmlformats.org/officeDocument/2006/relationships/image" Target="../media/image15.png"/><Relationship Id="rId5" Type="http://schemas.openxmlformats.org/officeDocument/2006/relationships/slide" Target="slide71.xml"/><Relationship Id="rId10" Type="http://schemas.openxmlformats.org/officeDocument/2006/relationships/slide" Target="slide117.xml"/><Relationship Id="rId4" Type="http://schemas.openxmlformats.org/officeDocument/2006/relationships/slide" Target="slide70.xml"/><Relationship Id="rId9" Type="http://schemas.openxmlformats.org/officeDocument/2006/relationships/image" Target="../media/image85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slide" Target="slide73.xml"/><Relationship Id="rId3" Type="http://schemas.openxmlformats.org/officeDocument/2006/relationships/slide" Target="slide3.xml"/><Relationship Id="rId7" Type="http://schemas.openxmlformats.org/officeDocument/2006/relationships/slide" Target="slide69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2.xml"/><Relationship Id="rId11" Type="http://schemas.openxmlformats.org/officeDocument/2006/relationships/image" Target="../media/image15.png"/><Relationship Id="rId5" Type="http://schemas.openxmlformats.org/officeDocument/2006/relationships/slide" Target="slide71.xml"/><Relationship Id="rId10" Type="http://schemas.openxmlformats.org/officeDocument/2006/relationships/slide" Target="slide117.xml"/><Relationship Id="rId4" Type="http://schemas.openxmlformats.org/officeDocument/2006/relationships/slide" Target="slide70.xml"/><Relationship Id="rId9" Type="http://schemas.openxmlformats.org/officeDocument/2006/relationships/image" Target="../media/image86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slide" Target="slide73.xml"/><Relationship Id="rId3" Type="http://schemas.openxmlformats.org/officeDocument/2006/relationships/slide" Target="slide3.xml"/><Relationship Id="rId7" Type="http://schemas.openxmlformats.org/officeDocument/2006/relationships/slide" Target="slide69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2.xml"/><Relationship Id="rId11" Type="http://schemas.openxmlformats.org/officeDocument/2006/relationships/image" Target="../media/image15.png"/><Relationship Id="rId5" Type="http://schemas.openxmlformats.org/officeDocument/2006/relationships/slide" Target="slide71.xml"/><Relationship Id="rId10" Type="http://schemas.openxmlformats.org/officeDocument/2006/relationships/slide" Target="slide117.xml"/><Relationship Id="rId4" Type="http://schemas.openxmlformats.org/officeDocument/2006/relationships/slide" Target="slide70.xml"/><Relationship Id="rId9" Type="http://schemas.openxmlformats.org/officeDocument/2006/relationships/image" Target="../media/image87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slide" Target="slide73.xml"/><Relationship Id="rId3" Type="http://schemas.openxmlformats.org/officeDocument/2006/relationships/slide" Target="slide3.xml"/><Relationship Id="rId7" Type="http://schemas.openxmlformats.org/officeDocument/2006/relationships/slide" Target="slide69.xm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2.xml"/><Relationship Id="rId11" Type="http://schemas.openxmlformats.org/officeDocument/2006/relationships/image" Target="../media/image15.png"/><Relationship Id="rId5" Type="http://schemas.openxmlformats.org/officeDocument/2006/relationships/slide" Target="slide71.xml"/><Relationship Id="rId10" Type="http://schemas.openxmlformats.org/officeDocument/2006/relationships/slide" Target="slide117.xml"/><Relationship Id="rId4" Type="http://schemas.openxmlformats.org/officeDocument/2006/relationships/slide" Target="slide70.xml"/><Relationship Id="rId9" Type="http://schemas.openxmlformats.org/officeDocument/2006/relationships/image" Target="../media/image88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png"/><Relationship Id="rId3" Type="http://schemas.openxmlformats.org/officeDocument/2006/relationships/slide" Target="slide3.xml"/><Relationship Id="rId7" Type="http://schemas.openxmlformats.org/officeDocument/2006/relationships/slide" Target="slide74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7.xml"/><Relationship Id="rId11" Type="http://schemas.openxmlformats.org/officeDocument/2006/relationships/slide" Target="slide117.xml"/><Relationship Id="rId5" Type="http://schemas.openxmlformats.org/officeDocument/2006/relationships/slide" Target="slide76.xml"/><Relationship Id="rId10" Type="http://schemas.openxmlformats.org/officeDocument/2006/relationships/image" Target="../media/image19.png"/><Relationship Id="rId4" Type="http://schemas.openxmlformats.org/officeDocument/2006/relationships/slide" Target="slide75.xml"/><Relationship Id="rId9" Type="http://schemas.openxmlformats.org/officeDocument/2006/relationships/slide" Target="slide262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slide" Target="slide75.xml"/><Relationship Id="rId13" Type="http://schemas.openxmlformats.org/officeDocument/2006/relationships/slide" Target="slide117.xml"/><Relationship Id="rId3" Type="http://schemas.openxmlformats.org/officeDocument/2006/relationships/slide" Target="slide3.xml"/><Relationship Id="rId7" Type="http://schemas.openxmlformats.org/officeDocument/2006/relationships/slide" Target="slide69.xml"/><Relationship Id="rId12" Type="http://schemas.openxmlformats.org/officeDocument/2006/relationships/image" Target="../media/image90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2.xml"/><Relationship Id="rId11" Type="http://schemas.openxmlformats.org/officeDocument/2006/relationships/slide" Target="slide74.xml"/><Relationship Id="rId5" Type="http://schemas.openxmlformats.org/officeDocument/2006/relationships/slide" Target="slide71.xml"/><Relationship Id="rId10" Type="http://schemas.openxmlformats.org/officeDocument/2006/relationships/slide" Target="slide77.xml"/><Relationship Id="rId4" Type="http://schemas.openxmlformats.org/officeDocument/2006/relationships/slide" Target="slide70.xml"/><Relationship Id="rId9" Type="http://schemas.openxmlformats.org/officeDocument/2006/relationships/slide" Target="slide76.xml"/><Relationship Id="rId14" Type="http://schemas.openxmlformats.org/officeDocument/2006/relationships/image" Target="../media/image15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png"/><Relationship Id="rId3" Type="http://schemas.openxmlformats.org/officeDocument/2006/relationships/slide" Target="slide3.xml"/><Relationship Id="rId7" Type="http://schemas.openxmlformats.org/officeDocument/2006/relationships/slide" Target="slide74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7.xml"/><Relationship Id="rId5" Type="http://schemas.openxmlformats.org/officeDocument/2006/relationships/slide" Target="slide76.xml"/><Relationship Id="rId10" Type="http://schemas.openxmlformats.org/officeDocument/2006/relationships/image" Target="../media/image15.png"/><Relationship Id="rId4" Type="http://schemas.openxmlformats.org/officeDocument/2006/relationships/slide" Target="slide75.xml"/><Relationship Id="rId9" Type="http://schemas.openxmlformats.org/officeDocument/2006/relationships/slide" Target="slide117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png"/><Relationship Id="rId3" Type="http://schemas.openxmlformats.org/officeDocument/2006/relationships/slide" Target="slide3.xml"/><Relationship Id="rId7" Type="http://schemas.openxmlformats.org/officeDocument/2006/relationships/slide" Target="slide74.xml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7.xml"/><Relationship Id="rId5" Type="http://schemas.openxmlformats.org/officeDocument/2006/relationships/slide" Target="slide76.xml"/><Relationship Id="rId10" Type="http://schemas.openxmlformats.org/officeDocument/2006/relationships/image" Target="../media/image15.png"/><Relationship Id="rId4" Type="http://schemas.openxmlformats.org/officeDocument/2006/relationships/slide" Target="slide75.xml"/><Relationship Id="rId9" Type="http://schemas.openxmlformats.org/officeDocument/2006/relationships/slide" Target="slide117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3" Type="http://schemas.openxmlformats.org/officeDocument/2006/relationships/slide" Target="slide3.xml"/><Relationship Id="rId7" Type="http://schemas.openxmlformats.org/officeDocument/2006/relationships/slide" Target="slide78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81.xml"/><Relationship Id="rId11" Type="http://schemas.openxmlformats.org/officeDocument/2006/relationships/slide" Target="slide117.xml"/><Relationship Id="rId5" Type="http://schemas.openxmlformats.org/officeDocument/2006/relationships/slide" Target="slide80.xml"/><Relationship Id="rId10" Type="http://schemas.openxmlformats.org/officeDocument/2006/relationships/image" Target="../media/image19.png"/><Relationship Id="rId4" Type="http://schemas.openxmlformats.org/officeDocument/2006/relationships/slide" Target="slide79.xml"/><Relationship Id="rId9" Type="http://schemas.openxmlformats.org/officeDocument/2006/relationships/slide" Target="slide261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png"/><Relationship Id="rId3" Type="http://schemas.openxmlformats.org/officeDocument/2006/relationships/slide" Target="slide3.xml"/><Relationship Id="rId7" Type="http://schemas.openxmlformats.org/officeDocument/2006/relationships/slide" Target="slide78.xml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81.xml"/><Relationship Id="rId5" Type="http://schemas.openxmlformats.org/officeDocument/2006/relationships/slide" Target="slide80.xml"/><Relationship Id="rId10" Type="http://schemas.openxmlformats.org/officeDocument/2006/relationships/image" Target="../media/image15.png"/><Relationship Id="rId4" Type="http://schemas.openxmlformats.org/officeDocument/2006/relationships/slide" Target="slide79.xml"/><Relationship Id="rId9" Type="http://schemas.openxmlformats.org/officeDocument/2006/relationships/slide" Target="slide11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13" Type="http://schemas.openxmlformats.org/officeDocument/2006/relationships/slide" Target="slide117.xml"/><Relationship Id="rId3" Type="http://schemas.openxmlformats.org/officeDocument/2006/relationships/slide" Target="slide4.xml"/><Relationship Id="rId7" Type="http://schemas.openxmlformats.org/officeDocument/2006/relationships/slide" Target="slide9.xml"/><Relationship Id="rId12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.xml"/><Relationship Id="rId11" Type="http://schemas.openxmlformats.org/officeDocument/2006/relationships/slide" Target="slide11.xml"/><Relationship Id="rId5" Type="http://schemas.openxmlformats.org/officeDocument/2006/relationships/slide" Target="slide6.xml"/><Relationship Id="rId10" Type="http://schemas.openxmlformats.org/officeDocument/2006/relationships/slide" Target="slide12.xml"/><Relationship Id="rId4" Type="http://schemas.openxmlformats.org/officeDocument/2006/relationships/slide" Target="slide5.xml"/><Relationship Id="rId9" Type="http://schemas.openxmlformats.org/officeDocument/2006/relationships/slide" Target="slide3.xml"/><Relationship Id="rId14" Type="http://schemas.openxmlformats.org/officeDocument/2006/relationships/image" Target="../media/image15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png"/><Relationship Id="rId3" Type="http://schemas.openxmlformats.org/officeDocument/2006/relationships/slide" Target="slide3.xml"/><Relationship Id="rId7" Type="http://schemas.openxmlformats.org/officeDocument/2006/relationships/slide" Target="slide78.xml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81.xml"/><Relationship Id="rId5" Type="http://schemas.openxmlformats.org/officeDocument/2006/relationships/slide" Target="slide80.xml"/><Relationship Id="rId10" Type="http://schemas.openxmlformats.org/officeDocument/2006/relationships/image" Target="../media/image15.png"/><Relationship Id="rId4" Type="http://schemas.openxmlformats.org/officeDocument/2006/relationships/slide" Target="slide79.xml"/><Relationship Id="rId9" Type="http://schemas.openxmlformats.org/officeDocument/2006/relationships/slide" Target="slide117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png"/><Relationship Id="rId3" Type="http://schemas.openxmlformats.org/officeDocument/2006/relationships/slide" Target="slide3.xml"/><Relationship Id="rId7" Type="http://schemas.openxmlformats.org/officeDocument/2006/relationships/slide" Target="slide78.xml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81.xml"/><Relationship Id="rId5" Type="http://schemas.openxmlformats.org/officeDocument/2006/relationships/slide" Target="slide80.xml"/><Relationship Id="rId10" Type="http://schemas.openxmlformats.org/officeDocument/2006/relationships/image" Target="../media/image15.png"/><Relationship Id="rId4" Type="http://schemas.openxmlformats.org/officeDocument/2006/relationships/slide" Target="slide79.xml"/><Relationship Id="rId9" Type="http://schemas.openxmlformats.org/officeDocument/2006/relationships/slide" Target="slide117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png"/><Relationship Id="rId3" Type="http://schemas.openxmlformats.org/officeDocument/2006/relationships/slide" Target="slide3.xml"/><Relationship Id="rId7" Type="http://schemas.openxmlformats.org/officeDocument/2006/relationships/slide" Target="slide82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85.xml"/><Relationship Id="rId11" Type="http://schemas.openxmlformats.org/officeDocument/2006/relationships/slide" Target="slide117.xml"/><Relationship Id="rId5" Type="http://schemas.openxmlformats.org/officeDocument/2006/relationships/slide" Target="slide84.xml"/><Relationship Id="rId10" Type="http://schemas.openxmlformats.org/officeDocument/2006/relationships/image" Target="../media/image19.png"/><Relationship Id="rId4" Type="http://schemas.openxmlformats.org/officeDocument/2006/relationships/slide" Target="slide83.xml"/><Relationship Id="rId9" Type="http://schemas.openxmlformats.org/officeDocument/2006/relationships/slide" Target="slide257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slide" Target="slide3.xml"/><Relationship Id="rId7" Type="http://schemas.openxmlformats.org/officeDocument/2006/relationships/slide" Target="slide82.xm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85.xml"/><Relationship Id="rId5" Type="http://schemas.openxmlformats.org/officeDocument/2006/relationships/slide" Target="slide84.xml"/><Relationship Id="rId10" Type="http://schemas.openxmlformats.org/officeDocument/2006/relationships/image" Target="../media/image15.png"/><Relationship Id="rId4" Type="http://schemas.openxmlformats.org/officeDocument/2006/relationships/slide" Target="slide83.xml"/><Relationship Id="rId9" Type="http://schemas.openxmlformats.org/officeDocument/2006/relationships/slide" Target="slide117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png"/><Relationship Id="rId3" Type="http://schemas.openxmlformats.org/officeDocument/2006/relationships/slide" Target="slide3.xml"/><Relationship Id="rId7" Type="http://schemas.openxmlformats.org/officeDocument/2006/relationships/slide" Target="slide82.xml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85.xml"/><Relationship Id="rId5" Type="http://schemas.openxmlformats.org/officeDocument/2006/relationships/slide" Target="slide84.xml"/><Relationship Id="rId10" Type="http://schemas.openxmlformats.org/officeDocument/2006/relationships/image" Target="../media/image15.png"/><Relationship Id="rId4" Type="http://schemas.openxmlformats.org/officeDocument/2006/relationships/slide" Target="slide83.xml"/><Relationship Id="rId9" Type="http://schemas.openxmlformats.org/officeDocument/2006/relationships/slide" Target="slide117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3" Type="http://schemas.openxmlformats.org/officeDocument/2006/relationships/slide" Target="slide3.xml"/><Relationship Id="rId7" Type="http://schemas.openxmlformats.org/officeDocument/2006/relationships/slide" Target="slide82.xml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85.xml"/><Relationship Id="rId5" Type="http://schemas.openxmlformats.org/officeDocument/2006/relationships/slide" Target="slide84.xml"/><Relationship Id="rId10" Type="http://schemas.openxmlformats.org/officeDocument/2006/relationships/image" Target="../media/image15.png"/><Relationship Id="rId4" Type="http://schemas.openxmlformats.org/officeDocument/2006/relationships/slide" Target="slide83.xml"/><Relationship Id="rId9" Type="http://schemas.openxmlformats.org/officeDocument/2006/relationships/slide" Target="slide117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slide" Target="slide117.xml"/><Relationship Id="rId3" Type="http://schemas.openxmlformats.org/officeDocument/2006/relationships/slide" Target="slide3.xml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245.xml"/><Relationship Id="rId5" Type="http://schemas.openxmlformats.org/officeDocument/2006/relationships/image" Target="../media/image101.png"/><Relationship Id="rId4" Type="http://schemas.openxmlformats.org/officeDocument/2006/relationships/slide" Target="slide86.xml"/><Relationship Id="rId9" Type="http://schemas.openxmlformats.org/officeDocument/2006/relationships/image" Target="../media/image15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3.xml"/><Relationship Id="rId7" Type="http://schemas.openxmlformats.org/officeDocument/2006/relationships/slide" Target="slide117.xml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45.xml"/><Relationship Id="rId4" Type="http://schemas.openxmlformats.org/officeDocument/2006/relationships/image" Target="../media/image102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" Target="slide3.xml"/><Relationship Id="rId7" Type="http://schemas.openxmlformats.org/officeDocument/2006/relationships/slide" Target="slide117.xm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9.png"/><Relationship Id="rId5" Type="http://schemas.openxmlformats.org/officeDocument/2006/relationships/slide" Target="slide257.xml"/><Relationship Id="rId4" Type="http://schemas.openxmlformats.org/officeDocument/2006/relationships/image" Target="../media/image103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13" Type="http://schemas.openxmlformats.org/officeDocument/2006/relationships/image" Target="../media/image15.png"/><Relationship Id="rId3" Type="http://schemas.openxmlformats.org/officeDocument/2006/relationships/slide" Target="slide90.xml"/><Relationship Id="rId7" Type="http://schemas.openxmlformats.org/officeDocument/2006/relationships/slide" Target="slide93.xml"/><Relationship Id="rId12" Type="http://schemas.openxmlformats.org/officeDocument/2006/relationships/slide" Target="slide117.xm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4.xml"/><Relationship Id="rId11" Type="http://schemas.openxmlformats.org/officeDocument/2006/relationships/image" Target="../media/image19.png"/><Relationship Id="rId5" Type="http://schemas.openxmlformats.org/officeDocument/2006/relationships/slide" Target="slide92.xml"/><Relationship Id="rId10" Type="http://schemas.openxmlformats.org/officeDocument/2006/relationships/slide" Target="slide261.xml"/><Relationship Id="rId4" Type="http://schemas.openxmlformats.org/officeDocument/2006/relationships/slide" Target="slide91.xml"/><Relationship Id="rId9" Type="http://schemas.openxmlformats.org/officeDocument/2006/relationships/image" Target="../media/image10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13" Type="http://schemas.openxmlformats.org/officeDocument/2006/relationships/slide" Target="slide117.xml"/><Relationship Id="rId3" Type="http://schemas.openxmlformats.org/officeDocument/2006/relationships/slide" Target="slide4.xml"/><Relationship Id="rId7" Type="http://schemas.openxmlformats.org/officeDocument/2006/relationships/slide" Target="slide8.xml"/><Relationship Id="rId12" Type="http://schemas.openxmlformats.org/officeDocument/2006/relationships/image" Target="../media/image2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7.xml"/><Relationship Id="rId11" Type="http://schemas.openxmlformats.org/officeDocument/2006/relationships/slide" Target="slide11.xml"/><Relationship Id="rId5" Type="http://schemas.openxmlformats.org/officeDocument/2006/relationships/slide" Target="slide6.xml"/><Relationship Id="rId10" Type="http://schemas.openxmlformats.org/officeDocument/2006/relationships/slide" Target="slide12.xml"/><Relationship Id="rId4" Type="http://schemas.openxmlformats.org/officeDocument/2006/relationships/slide" Target="slide5.xml"/><Relationship Id="rId9" Type="http://schemas.openxmlformats.org/officeDocument/2006/relationships/slide" Target="slide3.xml"/><Relationship Id="rId14" Type="http://schemas.openxmlformats.org/officeDocument/2006/relationships/image" Target="../media/image15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slide" Target="slide94.xml"/><Relationship Id="rId3" Type="http://schemas.openxmlformats.org/officeDocument/2006/relationships/slide" Target="slide3.xml"/><Relationship Id="rId7" Type="http://schemas.openxmlformats.org/officeDocument/2006/relationships/slide" Target="slide92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1.xml"/><Relationship Id="rId11" Type="http://schemas.openxmlformats.org/officeDocument/2006/relationships/slide" Target="slide117.xml"/><Relationship Id="rId5" Type="http://schemas.openxmlformats.org/officeDocument/2006/relationships/slide" Target="slide90.xml"/><Relationship Id="rId10" Type="http://schemas.openxmlformats.org/officeDocument/2006/relationships/image" Target="../media/image105.png"/><Relationship Id="rId4" Type="http://schemas.openxmlformats.org/officeDocument/2006/relationships/slide" Target="slide89.xml"/><Relationship Id="rId9" Type="http://schemas.openxmlformats.org/officeDocument/2006/relationships/slide" Target="slide93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.png"/><Relationship Id="rId3" Type="http://schemas.openxmlformats.org/officeDocument/2006/relationships/slide" Target="slide3.xml"/><Relationship Id="rId7" Type="http://schemas.openxmlformats.org/officeDocument/2006/relationships/slide" Target="slide92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1.xml"/><Relationship Id="rId11" Type="http://schemas.openxmlformats.org/officeDocument/2006/relationships/slide" Target="slide117.xml"/><Relationship Id="rId5" Type="http://schemas.openxmlformats.org/officeDocument/2006/relationships/slide" Target="slide90.xml"/><Relationship Id="rId10" Type="http://schemas.openxmlformats.org/officeDocument/2006/relationships/slide" Target="slide93.xml"/><Relationship Id="rId4" Type="http://schemas.openxmlformats.org/officeDocument/2006/relationships/slide" Target="slide89.xml"/><Relationship Id="rId9" Type="http://schemas.openxmlformats.org/officeDocument/2006/relationships/slide" Target="slide94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.png"/><Relationship Id="rId3" Type="http://schemas.openxmlformats.org/officeDocument/2006/relationships/slide" Target="slide3.xml"/><Relationship Id="rId7" Type="http://schemas.openxmlformats.org/officeDocument/2006/relationships/slide" Target="slide92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1.xml"/><Relationship Id="rId11" Type="http://schemas.openxmlformats.org/officeDocument/2006/relationships/slide" Target="slide117.xml"/><Relationship Id="rId5" Type="http://schemas.openxmlformats.org/officeDocument/2006/relationships/slide" Target="slide90.xml"/><Relationship Id="rId10" Type="http://schemas.openxmlformats.org/officeDocument/2006/relationships/slide" Target="slide93.xml"/><Relationship Id="rId4" Type="http://schemas.openxmlformats.org/officeDocument/2006/relationships/slide" Target="slide89.xml"/><Relationship Id="rId9" Type="http://schemas.openxmlformats.org/officeDocument/2006/relationships/slide" Target="slide94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slide" Target="slide3.xml"/><Relationship Id="rId7" Type="http://schemas.openxmlformats.org/officeDocument/2006/relationships/slide" Target="slide94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2.xml"/><Relationship Id="rId11" Type="http://schemas.openxmlformats.org/officeDocument/2006/relationships/slide" Target="slide117.xml"/><Relationship Id="rId5" Type="http://schemas.openxmlformats.org/officeDocument/2006/relationships/slide" Target="slide91.xml"/><Relationship Id="rId10" Type="http://schemas.openxmlformats.org/officeDocument/2006/relationships/slide" Target="slide89.xml"/><Relationship Id="rId4" Type="http://schemas.openxmlformats.org/officeDocument/2006/relationships/slide" Target="slide90.xml"/><Relationship Id="rId9" Type="http://schemas.openxmlformats.org/officeDocument/2006/relationships/image" Target="../media/image108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slide" Target="slide93.xml"/><Relationship Id="rId3" Type="http://schemas.openxmlformats.org/officeDocument/2006/relationships/slide" Target="slide3.xml"/><Relationship Id="rId7" Type="http://schemas.openxmlformats.org/officeDocument/2006/relationships/slide" Target="slide94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2.xml"/><Relationship Id="rId11" Type="http://schemas.openxmlformats.org/officeDocument/2006/relationships/slide" Target="slide117.xml"/><Relationship Id="rId5" Type="http://schemas.openxmlformats.org/officeDocument/2006/relationships/slide" Target="slide91.xml"/><Relationship Id="rId10" Type="http://schemas.openxmlformats.org/officeDocument/2006/relationships/slide" Target="slide89.xml"/><Relationship Id="rId4" Type="http://schemas.openxmlformats.org/officeDocument/2006/relationships/slide" Target="slide90.xml"/><Relationship Id="rId9" Type="http://schemas.openxmlformats.org/officeDocument/2006/relationships/image" Target="../media/image109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slide" Target="slide99.xml"/><Relationship Id="rId13" Type="http://schemas.openxmlformats.org/officeDocument/2006/relationships/slide" Target="slide117.xml"/><Relationship Id="rId3" Type="http://schemas.openxmlformats.org/officeDocument/2006/relationships/slide" Target="slide3.xml"/><Relationship Id="rId7" Type="http://schemas.openxmlformats.org/officeDocument/2006/relationships/slide" Target="slide98.xml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7.xml"/><Relationship Id="rId11" Type="http://schemas.openxmlformats.org/officeDocument/2006/relationships/slide" Target="slide257.xml"/><Relationship Id="rId5" Type="http://schemas.openxmlformats.org/officeDocument/2006/relationships/slide" Target="slide96.xml"/><Relationship Id="rId10" Type="http://schemas.openxmlformats.org/officeDocument/2006/relationships/image" Target="../media/image110.png"/><Relationship Id="rId4" Type="http://schemas.openxmlformats.org/officeDocument/2006/relationships/slide" Target="slide95.xml"/><Relationship Id="rId9" Type="http://schemas.openxmlformats.org/officeDocument/2006/relationships/slide" Target="slide100.xml"/><Relationship Id="rId14" Type="http://schemas.openxmlformats.org/officeDocument/2006/relationships/image" Target="../media/image15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slide" Target="slide99.xml"/><Relationship Id="rId3" Type="http://schemas.openxmlformats.org/officeDocument/2006/relationships/slide" Target="slide3.xml"/><Relationship Id="rId7" Type="http://schemas.openxmlformats.org/officeDocument/2006/relationships/slide" Target="slide98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7.xml"/><Relationship Id="rId11" Type="http://schemas.openxmlformats.org/officeDocument/2006/relationships/slide" Target="slide117.xml"/><Relationship Id="rId5" Type="http://schemas.openxmlformats.org/officeDocument/2006/relationships/slide" Target="slide96.xml"/><Relationship Id="rId10" Type="http://schemas.openxmlformats.org/officeDocument/2006/relationships/image" Target="../media/image111.png"/><Relationship Id="rId4" Type="http://schemas.openxmlformats.org/officeDocument/2006/relationships/slide" Target="slide95.xml"/><Relationship Id="rId9" Type="http://schemas.openxmlformats.org/officeDocument/2006/relationships/slide" Target="slide100.xml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slide" Target="slide99.xml"/><Relationship Id="rId3" Type="http://schemas.openxmlformats.org/officeDocument/2006/relationships/slide" Target="slide3.xml"/><Relationship Id="rId7" Type="http://schemas.openxmlformats.org/officeDocument/2006/relationships/slide" Target="slide98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7.xml"/><Relationship Id="rId11" Type="http://schemas.openxmlformats.org/officeDocument/2006/relationships/slide" Target="slide117.xml"/><Relationship Id="rId5" Type="http://schemas.openxmlformats.org/officeDocument/2006/relationships/slide" Target="slide96.xml"/><Relationship Id="rId10" Type="http://schemas.openxmlformats.org/officeDocument/2006/relationships/image" Target="../media/image112.png"/><Relationship Id="rId4" Type="http://schemas.openxmlformats.org/officeDocument/2006/relationships/slide" Target="slide95.xml"/><Relationship Id="rId9" Type="http://schemas.openxmlformats.org/officeDocument/2006/relationships/slide" Target="slide100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slide" Target="slide99.xml"/><Relationship Id="rId3" Type="http://schemas.openxmlformats.org/officeDocument/2006/relationships/slide" Target="slide3.xml"/><Relationship Id="rId7" Type="http://schemas.openxmlformats.org/officeDocument/2006/relationships/slide" Target="slide98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7.xml"/><Relationship Id="rId11" Type="http://schemas.openxmlformats.org/officeDocument/2006/relationships/slide" Target="slide117.xml"/><Relationship Id="rId5" Type="http://schemas.openxmlformats.org/officeDocument/2006/relationships/slide" Target="slide96.xml"/><Relationship Id="rId10" Type="http://schemas.openxmlformats.org/officeDocument/2006/relationships/image" Target="../media/image113.png"/><Relationship Id="rId4" Type="http://schemas.openxmlformats.org/officeDocument/2006/relationships/slide" Target="slide95.xml"/><Relationship Id="rId9" Type="http://schemas.openxmlformats.org/officeDocument/2006/relationships/slide" Target="slide100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slide" Target="slide99.xml"/><Relationship Id="rId3" Type="http://schemas.openxmlformats.org/officeDocument/2006/relationships/slide" Target="slide3.xml"/><Relationship Id="rId7" Type="http://schemas.openxmlformats.org/officeDocument/2006/relationships/slide" Target="slide98.xml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97.xml"/><Relationship Id="rId11" Type="http://schemas.openxmlformats.org/officeDocument/2006/relationships/slide" Target="slide117.xml"/><Relationship Id="rId5" Type="http://schemas.openxmlformats.org/officeDocument/2006/relationships/slide" Target="slide96.xml"/><Relationship Id="rId10" Type="http://schemas.openxmlformats.org/officeDocument/2006/relationships/image" Target="../media/image114.png"/><Relationship Id="rId4" Type="http://schemas.openxmlformats.org/officeDocument/2006/relationships/slide" Target="slide95.xml"/><Relationship Id="rId9" Type="http://schemas.openxmlformats.org/officeDocument/2006/relationships/slide" Target="slide10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3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275" y="3424238"/>
            <a:ext cx="1487488" cy="154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050" y="3455988"/>
            <a:ext cx="1512888" cy="1512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5763" y="3455988"/>
            <a:ext cx="1512887" cy="1512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196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576263" y="214313"/>
            <a:ext cx="9070975" cy="1262062"/>
          </a:xfrm>
          <a:ln/>
        </p:spPr>
        <p:txBody>
          <a:bodyPr tIns="38880"/>
          <a:lstStyle/>
          <a:p>
            <a:pPr eaLnBrk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altLang="de-DE" dirty="0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BMS 4.33</a:t>
            </a:r>
            <a:br>
              <a:rPr lang="de-DE" altLang="de-DE" dirty="0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</a:br>
            <a:r>
              <a:rPr lang="de-DE" altLang="de-DE" dirty="0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Electronic Flight Bag</a:t>
            </a:r>
          </a:p>
        </p:txBody>
      </p:sp>
      <p:sp>
        <p:nvSpPr>
          <p:cNvPr id="8197" name="AutoShape 5"/>
          <p:cNvSpPr>
            <a:spLocks noChangeArrowheads="1"/>
          </p:cNvSpPr>
          <p:nvPr/>
        </p:nvSpPr>
        <p:spPr bwMode="auto">
          <a:xfrm>
            <a:off x="1331913" y="3827463"/>
            <a:ext cx="2225675" cy="623887"/>
          </a:xfrm>
          <a:prstGeom prst="roundRect">
            <a:avLst>
              <a:gd name="adj" fmla="val 255"/>
            </a:avLst>
          </a:prstGeom>
          <a:solidFill>
            <a:srgbClr val="00FFFF"/>
          </a:solidFill>
          <a:ln w="36000" cap="sq">
            <a:solidFill>
              <a:srgbClr val="9933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03320" tIns="74160" rIns="103320" bIns="5832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AEGAEN</a:t>
            </a:r>
          </a:p>
        </p:txBody>
      </p:sp>
      <p:sp>
        <p:nvSpPr>
          <p:cNvPr id="8198" name="AutoShape 6"/>
          <p:cNvSpPr>
            <a:spLocks noChangeArrowheads="1"/>
          </p:cNvSpPr>
          <p:nvPr/>
        </p:nvSpPr>
        <p:spPr bwMode="auto">
          <a:xfrm>
            <a:off x="4071938" y="3827463"/>
            <a:ext cx="2225675" cy="623887"/>
          </a:xfrm>
          <a:prstGeom prst="roundRect">
            <a:avLst>
              <a:gd name="adj" fmla="val 255"/>
            </a:avLst>
          </a:prstGeom>
          <a:solidFill>
            <a:srgbClr val="00FFFF"/>
          </a:solidFill>
          <a:ln w="36000" cap="sq">
            <a:solidFill>
              <a:srgbClr val="66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03320" tIns="74160" rIns="103320" bIns="5832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BALKAN</a:t>
            </a:r>
          </a:p>
        </p:txBody>
      </p:sp>
      <p:sp>
        <p:nvSpPr>
          <p:cNvPr id="8199" name="AutoShape 7"/>
          <p:cNvSpPr>
            <a:spLocks noChangeArrowheads="1"/>
          </p:cNvSpPr>
          <p:nvPr/>
        </p:nvSpPr>
        <p:spPr bwMode="auto">
          <a:xfrm>
            <a:off x="6810375" y="3827463"/>
            <a:ext cx="2225675" cy="623887"/>
          </a:xfrm>
          <a:prstGeom prst="roundRect">
            <a:avLst>
              <a:gd name="adj" fmla="val 255"/>
            </a:avLst>
          </a:prstGeom>
          <a:solidFill>
            <a:srgbClr val="00FFFF"/>
          </a:solidFill>
          <a:ln w="36000" cap="sq">
            <a:solidFill>
              <a:srgbClr val="FFFF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03320" tIns="74160" rIns="103320" bIns="5832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ISRAEL</a:t>
            </a:r>
          </a:p>
        </p:txBody>
      </p:sp>
      <p:sp>
        <p:nvSpPr>
          <p:cNvPr id="8200" name="Text Box 8"/>
          <p:cNvSpPr txBox="1">
            <a:spLocks noChangeArrowheads="1"/>
          </p:cNvSpPr>
          <p:nvPr/>
        </p:nvSpPr>
        <p:spPr bwMode="auto">
          <a:xfrm>
            <a:off x="8064648" y="7056438"/>
            <a:ext cx="160655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54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1000" b="1" dirty="0">
                <a:solidFill>
                  <a:srgbClr val="CCCCCC"/>
                </a:solidFill>
                <a:cs typeface="Arial Unicode MS" charset="0"/>
              </a:rPr>
              <a:t>SPARROW / STINGRAY</a:t>
            </a:r>
          </a:p>
          <a:p>
            <a:pPr algn="ctr">
              <a:buClrTx/>
              <a:buFontTx/>
              <a:buNone/>
            </a:pPr>
            <a:r>
              <a:rPr lang="de-DE" altLang="de-DE" sz="1000" b="1" dirty="0">
                <a:solidFill>
                  <a:srgbClr val="CCCCCC"/>
                </a:solidFill>
                <a:cs typeface="Arial Unicode MS" charset="0"/>
              </a:rPr>
              <a:t>1</a:t>
            </a:r>
            <a:r>
              <a:rPr lang="de-DE" altLang="de-DE" sz="1000" b="1" baseline="33000" dirty="0">
                <a:solidFill>
                  <a:srgbClr val="CCCCCC"/>
                </a:solidFill>
                <a:cs typeface="Arial Unicode MS" charset="0"/>
              </a:rPr>
              <a:t>st</a:t>
            </a:r>
            <a:r>
              <a:rPr lang="de-DE" altLang="de-DE" sz="1000" b="1" dirty="0">
                <a:solidFill>
                  <a:srgbClr val="CCCCCC"/>
                </a:solidFill>
                <a:cs typeface="Arial Unicode MS" charset="0"/>
              </a:rPr>
              <a:t> Glory </a:t>
            </a:r>
            <a:r>
              <a:rPr lang="de-DE" altLang="de-DE" sz="1000" b="1" dirty="0" err="1">
                <a:solidFill>
                  <a:srgbClr val="CCCCCC"/>
                </a:solidFill>
                <a:cs typeface="Arial Unicode MS" charset="0"/>
              </a:rPr>
              <a:t>Wings</a:t>
            </a:r>
            <a:r>
              <a:rPr lang="de-DE" altLang="de-DE" sz="1000" b="1" dirty="0">
                <a:solidFill>
                  <a:srgbClr val="CCCCCC"/>
                </a:solidFill>
                <a:cs typeface="Arial Unicode MS" charset="0"/>
              </a:rPr>
              <a:t> VFW</a:t>
            </a:r>
          </a:p>
        </p:txBody>
      </p:sp>
      <p:sp>
        <p:nvSpPr>
          <p:cNvPr id="8201" name="Text Box 9"/>
          <p:cNvSpPr txBox="1">
            <a:spLocks noChangeArrowheads="1"/>
          </p:cNvSpPr>
          <p:nvPr/>
        </p:nvSpPr>
        <p:spPr bwMode="auto">
          <a:xfrm>
            <a:off x="8136656" y="36513"/>
            <a:ext cx="1763713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54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endParaRPr lang="de-DE" altLang="de-DE" sz="1000" dirty="0">
              <a:cs typeface="Arial Unicode MS" charset="0"/>
            </a:endParaRPr>
          </a:p>
          <a:p>
            <a:pPr>
              <a:buClrTx/>
              <a:buFontTx/>
              <a:buNone/>
            </a:pPr>
            <a:r>
              <a:rPr lang="de-DE" altLang="de-DE" sz="1200" b="1" dirty="0">
                <a:solidFill>
                  <a:srgbClr val="FFFF00"/>
                </a:solidFill>
                <a:cs typeface="Arial Unicode MS" charset="0"/>
              </a:rPr>
              <a:t>Vers 2.94</a:t>
            </a:r>
            <a:r>
              <a:rPr lang="de-DE" altLang="de-DE" sz="1200" b="1" dirty="0">
                <a:solidFill>
                  <a:srgbClr val="CCCCCC"/>
                </a:solidFill>
                <a:cs typeface="Arial Unicode MS" charset="0"/>
              </a:rPr>
              <a:t>   Mar-14-2016</a:t>
            </a:r>
          </a:p>
        </p:txBody>
      </p:sp>
      <p:pic>
        <p:nvPicPr>
          <p:cNvPr id="8202" name="Picture 10">
            <a:hlinkClick r:id="" action="ppaction://hlinkshowjump?jump=firstslide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7575" y="3294063"/>
            <a:ext cx="8675688" cy="1763712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203" name="Picture 1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8824" y="7054291"/>
            <a:ext cx="374017" cy="437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360" cap="flat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205" name="Text Box 13"/>
          <p:cNvSpPr txBox="1">
            <a:spLocks noChangeArrowheads="1"/>
          </p:cNvSpPr>
          <p:nvPr/>
        </p:nvSpPr>
        <p:spPr bwMode="auto">
          <a:xfrm>
            <a:off x="1112837" y="7056438"/>
            <a:ext cx="1331913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000" b="1" dirty="0"/>
              <a:t>REVISIONS</a:t>
            </a:r>
          </a:p>
          <a:p>
            <a:pPr algn="ctr"/>
            <a:r>
              <a:rPr lang="de-DE" altLang="de-DE" sz="1000" b="1" dirty="0"/>
              <a:t> INFO</a:t>
            </a:r>
          </a:p>
        </p:txBody>
      </p:sp>
      <p:pic>
        <p:nvPicPr>
          <p:cNvPr id="8206" name="Picture 1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31338" y="4851400"/>
            <a:ext cx="62865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207" name="AutoShape 15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1439863" y="2376488"/>
            <a:ext cx="2879725" cy="792162"/>
          </a:xfrm>
          <a:prstGeom prst="roundRect">
            <a:avLst>
              <a:gd name="adj" fmla="val 199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FF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  <p:sp>
        <p:nvSpPr>
          <p:cNvPr id="8208" name="AutoShape 16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6102350" y="2357438"/>
            <a:ext cx="2879725" cy="792162"/>
          </a:xfrm>
          <a:prstGeom prst="roundRect">
            <a:avLst>
              <a:gd name="adj" fmla="val 199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CC99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  <p:pic>
        <p:nvPicPr>
          <p:cNvPr id="8209" name="Picture 17">
            <a:hlinkClick r:id="rId13" action="ppaction://hlinksldjump"/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2613" y="1655763"/>
            <a:ext cx="1665287" cy="161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210" name="AutoShape 18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1439863" y="5292725"/>
            <a:ext cx="3311525" cy="1152525"/>
          </a:xfrm>
          <a:prstGeom prst="roundRect">
            <a:avLst>
              <a:gd name="adj" fmla="val 134"/>
            </a:avLst>
          </a:prstGeom>
          <a:blipFill dpi="0" rotWithShape="0">
            <a:blip r:embed="rId16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66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  <p:sp>
        <p:nvSpPr>
          <p:cNvPr id="8211" name="AutoShape 19">
            <a:hlinkClick r:id="rId17" action="ppaction://hlinksldjump"/>
          </p:cNvPr>
          <p:cNvSpPr>
            <a:spLocks noChangeArrowheads="1"/>
          </p:cNvSpPr>
          <p:nvPr/>
        </p:nvSpPr>
        <p:spPr bwMode="auto">
          <a:xfrm>
            <a:off x="5832475" y="5273675"/>
            <a:ext cx="3149600" cy="1169988"/>
          </a:xfrm>
          <a:prstGeom prst="roundRect">
            <a:avLst>
              <a:gd name="adj" fmla="val 134"/>
            </a:avLst>
          </a:prstGeom>
          <a:blipFill dpi="0" rotWithShape="0">
            <a:blip r:embed="rId1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4" name="Gruppieren 3"/>
          <p:cNvGrpSpPr/>
          <p:nvPr/>
        </p:nvGrpSpPr>
        <p:grpSpPr>
          <a:xfrm>
            <a:off x="576312" y="6660157"/>
            <a:ext cx="755601" cy="864096"/>
            <a:chOff x="514752" y="6756400"/>
            <a:chExt cx="863600" cy="803275"/>
          </a:xfrm>
        </p:grpSpPr>
        <p:sp>
          <p:nvSpPr>
            <p:cNvPr id="2" name="Abgerundetes Rechteck 1"/>
            <p:cNvSpPr/>
            <p:nvPr/>
          </p:nvSpPr>
          <p:spPr bwMode="auto">
            <a:xfrm>
              <a:off x="544776" y="6876181"/>
              <a:ext cx="792088" cy="613644"/>
            </a:xfrm>
            <a:prstGeom prst="roundRect">
              <a:avLst/>
            </a:prstGeom>
            <a:solidFill>
              <a:srgbClr val="00B8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orthographicFront"/>
              <a:lightRig rig="freezing" dir="t"/>
            </a:scene3d>
            <a:sp3d>
              <a:bevelT prst="convex"/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49263" rtl="0" eaLnBrk="1" fontAlgn="base" latinLnBrk="0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bg1"/>
                </a:solidFill>
                <a:effectLst/>
                <a:latin typeface="Arial" panose="020B0604020202020204" pitchFamily="34" charset="0"/>
                <a:ea typeface="Microsoft YaHei" panose="020B0503020204020204" pitchFamily="34" charset="-122"/>
              </a:endParaRPr>
            </a:p>
          </p:txBody>
        </p:sp>
        <p:pic>
          <p:nvPicPr>
            <p:cNvPr id="8204" name="Picture 12">
              <a:hlinkClick r:id="" action="ppaction://hlinkshowjump?jump=nextslide"/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752" y="6756400"/>
              <a:ext cx="863600" cy="803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7410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Coyote 3 Dep</a:t>
            </a:r>
          </a:p>
        </p:txBody>
      </p:sp>
      <p:sp>
        <p:nvSpPr>
          <p:cNvPr id="17411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Patro Dep</a:t>
            </a:r>
          </a:p>
        </p:txBody>
      </p:sp>
      <p:sp>
        <p:nvSpPr>
          <p:cNvPr id="17412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Aladi 1 Dep</a:t>
            </a:r>
          </a:p>
        </p:txBody>
      </p:sp>
      <p:sp>
        <p:nvSpPr>
          <p:cNvPr id="17413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18</a:t>
            </a:r>
          </a:p>
        </p:txBody>
      </p:sp>
      <p:sp>
        <p:nvSpPr>
          <p:cNvPr id="17414" name="AutoShape 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36</a:t>
            </a:r>
          </a:p>
        </p:txBody>
      </p:sp>
      <p:sp>
        <p:nvSpPr>
          <p:cNvPr id="17415" name="AutoShape 7"/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Visual 18/36</a:t>
            </a:r>
          </a:p>
        </p:txBody>
      </p:sp>
      <p:sp>
        <p:nvSpPr>
          <p:cNvPr id="17416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7417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418" name="AutoShape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921000" y="5688013"/>
            <a:ext cx="1543050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Spawn Points</a:t>
            </a:r>
          </a:p>
        </p:txBody>
      </p:sp>
      <p:sp>
        <p:nvSpPr>
          <p:cNvPr id="17419" name="AutoShape 11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2921000" y="4895850"/>
            <a:ext cx="1543050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Alternate RWY</a:t>
            </a:r>
          </a:p>
        </p:txBody>
      </p:sp>
      <p:sp>
        <p:nvSpPr>
          <p:cNvPr id="17421" name="Text Box 13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KUNSAN</a:t>
            </a:r>
          </a:p>
        </p:txBody>
      </p:sp>
      <p:sp>
        <p:nvSpPr>
          <p:cNvPr id="14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1776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776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Seosan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776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02L</a:t>
            </a:r>
          </a:p>
        </p:txBody>
      </p:sp>
      <p:sp>
        <p:nvSpPr>
          <p:cNvPr id="11776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Hi TACAN 20L </a:t>
            </a:r>
          </a:p>
        </p:txBody>
      </p:sp>
      <p:sp>
        <p:nvSpPr>
          <p:cNvPr id="11776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20R</a:t>
            </a:r>
          </a:p>
        </p:txBody>
      </p:sp>
      <p:sp>
        <p:nvSpPr>
          <p:cNvPr id="117768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02R</a:t>
            </a:r>
          </a:p>
        </p:txBody>
      </p:sp>
      <p:pic>
        <p:nvPicPr>
          <p:cNvPr id="117769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SEOSAN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9780286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1878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878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Taegu 6 Dep</a:t>
            </a:r>
          </a:p>
        </p:txBody>
      </p:sp>
      <p:sp>
        <p:nvSpPr>
          <p:cNvPr id="11878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</a:t>
            </a:r>
          </a:p>
        </p:txBody>
      </p:sp>
      <p:sp>
        <p:nvSpPr>
          <p:cNvPr id="11879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Circle to land 14 </a:t>
            </a:r>
          </a:p>
        </p:txBody>
      </p:sp>
      <p:pic>
        <p:nvPicPr>
          <p:cNvPr id="118791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9538"/>
            <a:ext cx="5318125" cy="7342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18792" name="Picture 8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8793" name="Text Box 9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TAEGU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43398473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1981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981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Taegu 6 Dep</a:t>
            </a:r>
          </a:p>
        </p:txBody>
      </p:sp>
      <p:sp>
        <p:nvSpPr>
          <p:cNvPr id="11981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</a:t>
            </a:r>
          </a:p>
        </p:txBody>
      </p:sp>
      <p:sp>
        <p:nvSpPr>
          <p:cNvPr id="11981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Circle to land 14 </a:t>
            </a:r>
          </a:p>
        </p:txBody>
      </p:sp>
      <p:pic>
        <p:nvPicPr>
          <p:cNvPr id="119815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9538"/>
            <a:ext cx="5318125" cy="734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TAEGU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9174879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2083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083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Taegu 6 Dep</a:t>
            </a:r>
          </a:p>
        </p:txBody>
      </p:sp>
      <p:sp>
        <p:nvSpPr>
          <p:cNvPr id="12083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</a:t>
            </a:r>
          </a:p>
        </p:txBody>
      </p:sp>
      <p:sp>
        <p:nvSpPr>
          <p:cNvPr id="12083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Circle to land 14 </a:t>
            </a:r>
          </a:p>
        </p:txBody>
      </p:sp>
      <p:pic>
        <p:nvPicPr>
          <p:cNvPr id="120839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TAEGU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8970538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21859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186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Taegu 6 Dep</a:t>
            </a:r>
          </a:p>
        </p:txBody>
      </p:sp>
      <p:sp>
        <p:nvSpPr>
          <p:cNvPr id="12186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</a:t>
            </a:r>
          </a:p>
        </p:txBody>
      </p:sp>
      <p:sp>
        <p:nvSpPr>
          <p:cNvPr id="12186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Circle to land 14 </a:t>
            </a:r>
          </a:p>
        </p:txBody>
      </p:sp>
      <p:pic>
        <p:nvPicPr>
          <p:cNvPr id="121863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TAEGU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4769422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2288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288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Sokcho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288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26</a:t>
            </a:r>
          </a:p>
        </p:txBody>
      </p:sp>
      <p:sp>
        <p:nvSpPr>
          <p:cNvPr id="12288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CTL RWY 08 </a:t>
            </a:r>
          </a:p>
        </p:txBody>
      </p:sp>
      <p:pic>
        <p:nvPicPr>
          <p:cNvPr id="122887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8125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22888" name="Picture 8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2889" name="Text Box 9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SOKCHO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319642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2390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9538"/>
            <a:ext cx="5316537" cy="734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390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Sokcho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390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26</a:t>
            </a:r>
          </a:p>
        </p:txBody>
      </p:sp>
      <p:sp>
        <p:nvSpPr>
          <p:cNvPr id="12391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CTL RWY 08 </a:t>
            </a:r>
          </a:p>
        </p:txBody>
      </p:sp>
      <p:sp>
        <p:nvSpPr>
          <p:cNvPr id="12391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SOKCHO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3235035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2493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9538"/>
            <a:ext cx="5316537" cy="734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493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Sokcho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493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26</a:t>
            </a:r>
          </a:p>
        </p:txBody>
      </p:sp>
      <p:sp>
        <p:nvSpPr>
          <p:cNvPr id="12493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CTL RWY 08 </a:t>
            </a:r>
          </a:p>
        </p:txBody>
      </p:sp>
      <p:sp>
        <p:nvSpPr>
          <p:cNvPr id="12493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SOKCHO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3577065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2595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8125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595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595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Sokcho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595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26</a:t>
            </a:r>
          </a:p>
        </p:txBody>
      </p:sp>
      <p:sp>
        <p:nvSpPr>
          <p:cNvPr id="125959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CTL RWY 08 </a:t>
            </a: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SOKCHO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2618705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26979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698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Parot 5A Dep</a:t>
            </a:r>
          </a:p>
        </p:txBody>
      </p:sp>
      <p:sp>
        <p:nvSpPr>
          <p:cNvPr id="12698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26</a:t>
            </a:r>
          </a:p>
        </p:txBody>
      </p:sp>
      <p:sp>
        <p:nvSpPr>
          <p:cNvPr id="12698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08 </a:t>
            </a:r>
          </a:p>
        </p:txBody>
      </p:sp>
      <p:pic>
        <p:nvPicPr>
          <p:cNvPr id="126983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9538"/>
            <a:ext cx="5318125" cy="734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26984" name="Picture 8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6985" name="Text Box 9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YECHON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2333860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8434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Coyote 3 Dep</a:t>
            </a:r>
          </a:p>
        </p:txBody>
      </p:sp>
      <p:sp>
        <p:nvSpPr>
          <p:cNvPr id="18435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Patro Dep</a:t>
            </a:r>
          </a:p>
        </p:txBody>
      </p:sp>
      <p:sp>
        <p:nvSpPr>
          <p:cNvPr id="18436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Aladi 1 Dep</a:t>
            </a:r>
          </a:p>
        </p:txBody>
      </p:sp>
      <p:sp>
        <p:nvSpPr>
          <p:cNvPr id="18437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18</a:t>
            </a:r>
          </a:p>
        </p:txBody>
      </p:sp>
      <p:sp>
        <p:nvSpPr>
          <p:cNvPr id="18438" name="AutoShape 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36</a:t>
            </a:r>
          </a:p>
        </p:txBody>
      </p:sp>
      <p:sp>
        <p:nvSpPr>
          <p:cNvPr id="18439" name="AutoShape 7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Visual Arrival</a:t>
            </a:r>
          </a:p>
        </p:txBody>
      </p:sp>
      <p:sp>
        <p:nvSpPr>
          <p:cNvPr id="18440" name="AutoShape 8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8441" name="AutoShape 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921000" y="5688013"/>
            <a:ext cx="1543050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Spawn Points</a:t>
            </a:r>
          </a:p>
        </p:txBody>
      </p:sp>
      <p:sp>
        <p:nvSpPr>
          <p:cNvPr id="18442" name="AutoShape 10"/>
          <p:cNvSpPr>
            <a:spLocks noChangeArrowheads="1"/>
          </p:cNvSpPr>
          <p:nvPr/>
        </p:nvSpPr>
        <p:spPr bwMode="auto">
          <a:xfrm>
            <a:off x="2921000" y="4895850"/>
            <a:ext cx="1543050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Alternate RWY</a:t>
            </a:r>
          </a:p>
        </p:txBody>
      </p:sp>
      <p:sp>
        <p:nvSpPr>
          <p:cNvPr id="18445" name="Text Box 13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KUNSAN</a:t>
            </a:r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6256" y="107429"/>
            <a:ext cx="5316674" cy="7387050"/>
          </a:xfrm>
          <a:prstGeom prst="rect">
            <a:avLst/>
          </a:prstGeom>
        </p:spPr>
      </p:pic>
      <p:sp>
        <p:nvSpPr>
          <p:cNvPr id="14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2800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9538"/>
            <a:ext cx="5316537" cy="734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800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800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Parot 5A Dep</a:t>
            </a:r>
          </a:p>
        </p:txBody>
      </p:sp>
      <p:sp>
        <p:nvSpPr>
          <p:cNvPr id="12800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26</a:t>
            </a:r>
          </a:p>
        </p:txBody>
      </p:sp>
      <p:sp>
        <p:nvSpPr>
          <p:cNvPr id="12800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08 </a:t>
            </a: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YECHON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3594281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29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9538"/>
            <a:ext cx="5318125" cy="734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902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902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Parot 5A Dep</a:t>
            </a:r>
          </a:p>
        </p:txBody>
      </p:sp>
      <p:sp>
        <p:nvSpPr>
          <p:cNvPr id="12903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26</a:t>
            </a:r>
          </a:p>
        </p:txBody>
      </p:sp>
      <p:sp>
        <p:nvSpPr>
          <p:cNvPr id="12903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08 </a:t>
            </a: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YECHON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6778960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3005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9538"/>
            <a:ext cx="5318125" cy="734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005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3005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Parot 5A Dep</a:t>
            </a:r>
          </a:p>
        </p:txBody>
      </p:sp>
      <p:sp>
        <p:nvSpPr>
          <p:cNvPr id="13005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26</a:t>
            </a:r>
          </a:p>
        </p:txBody>
      </p:sp>
      <p:sp>
        <p:nvSpPr>
          <p:cNvPr id="13005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08 </a:t>
            </a: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YECHON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82850715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3107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971550" y="16192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AREA</a:t>
            </a:r>
          </a:p>
        </p:txBody>
      </p:sp>
      <p:sp>
        <p:nvSpPr>
          <p:cNvPr id="13107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971550" y="32766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Range Diagram</a:t>
            </a:r>
          </a:p>
        </p:txBody>
      </p:sp>
      <p:sp>
        <p:nvSpPr>
          <p:cNvPr id="13107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971550" y="40687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TGT List</a:t>
            </a:r>
          </a:p>
        </p:txBody>
      </p:sp>
      <p:sp>
        <p:nvSpPr>
          <p:cNvPr id="13107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971550" y="24701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ENTRY Procedure </a:t>
            </a:r>
          </a:p>
        </p:txBody>
      </p:sp>
      <p:pic>
        <p:nvPicPr>
          <p:cNvPr id="131079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9538"/>
            <a:ext cx="5316537" cy="734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31080" name="Picture 8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15760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KOTAR (Range)</a:t>
            </a:r>
          </a:p>
        </p:txBody>
      </p:sp>
      <p:sp>
        <p:nvSpPr>
          <p:cNvPr id="11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8327306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3414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971550" y="16208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AREA</a:t>
            </a:r>
          </a:p>
        </p:txBody>
      </p:sp>
      <p:sp>
        <p:nvSpPr>
          <p:cNvPr id="13414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971550" y="32766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Range Diagram</a:t>
            </a:r>
          </a:p>
        </p:txBody>
      </p:sp>
      <p:sp>
        <p:nvSpPr>
          <p:cNvPr id="13414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971550" y="40687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TGT List</a:t>
            </a:r>
          </a:p>
        </p:txBody>
      </p:sp>
      <p:sp>
        <p:nvSpPr>
          <p:cNvPr id="134150" name="AutoShape 6"/>
          <p:cNvSpPr>
            <a:spLocks noChangeArrowheads="1"/>
          </p:cNvSpPr>
          <p:nvPr/>
        </p:nvSpPr>
        <p:spPr bwMode="auto">
          <a:xfrm>
            <a:off x="971550" y="24717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ENTRY Procedure </a:t>
            </a:r>
          </a:p>
        </p:txBody>
      </p:sp>
      <p:pic>
        <p:nvPicPr>
          <p:cNvPr id="134151" name="Picture 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4088" y="109538"/>
            <a:ext cx="6802438" cy="7339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5760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KOTAR (Range)</a:t>
            </a:r>
          </a:p>
        </p:txBody>
      </p:sp>
      <p:sp>
        <p:nvSpPr>
          <p:cNvPr id="10" name="AutoShape 19">
            <a:hlinkClick r:id="rId8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9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0900927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3209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9538"/>
            <a:ext cx="5316537" cy="7339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210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971550" y="16208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AREA</a:t>
            </a:r>
          </a:p>
        </p:txBody>
      </p:sp>
      <p:sp>
        <p:nvSpPr>
          <p:cNvPr id="13210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971550" y="32766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Range Diagram</a:t>
            </a:r>
          </a:p>
        </p:txBody>
      </p:sp>
      <p:sp>
        <p:nvSpPr>
          <p:cNvPr id="13210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971550" y="40687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TGT List</a:t>
            </a:r>
          </a:p>
        </p:txBody>
      </p:sp>
      <p:sp>
        <p:nvSpPr>
          <p:cNvPr id="13210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971550" y="24717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ENTRY Procedure </a:t>
            </a: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5760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KOTAR (Range)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3815123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331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9538"/>
            <a:ext cx="5316537" cy="7339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312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971550" y="16208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AREA</a:t>
            </a:r>
          </a:p>
        </p:txBody>
      </p:sp>
      <p:sp>
        <p:nvSpPr>
          <p:cNvPr id="13312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971550" y="32766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Range Diagram</a:t>
            </a:r>
          </a:p>
        </p:txBody>
      </p:sp>
      <p:sp>
        <p:nvSpPr>
          <p:cNvPr id="13312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971550" y="40687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TGT List</a:t>
            </a:r>
          </a:p>
        </p:txBody>
      </p:sp>
      <p:sp>
        <p:nvSpPr>
          <p:cNvPr id="13312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971550" y="24717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ENTRY Procedure</a:t>
            </a: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5760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KOTAR (Range)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3707604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720725" algn="l"/>
                <a:tab pos="1444625" algn="l"/>
                <a:tab pos="2168525" algn="l"/>
                <a:tab pos="2892425" algn="l"/>
                <a:tab pos="3616325" algn="l"/>
                <a:tab pos="4343400" algn="l"/>
                <a:tab pos="5064125" algn="l"/>
                <a:tab pos="5788025" algn="l"/>
                <a:tab pos="6511925" algn="l"/>
                <a:tab pos="7235825" algn="l"/>
                <a:tab pos="7959725" algn="l"/>
                <a:tab pos="8686800" algn="l"/>
                <a:tab pos="8982075" algn="l"/>
                <a:tab pos="9431338" algn="l"/>
                <a:tab pos="9880600" algn="l"/>
                <a:tab pos="10329863" algn="l"/>
                <a:tab pos="10779125" algn="l"/>
                <a:tab pos="107807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720725" algn="l"/>
                <a:tab pos="1444625" algn="l"/>
                <a:tab pos="2168525" algn="l"/>
                <a:tab pos="2892425" algn="l"/>
                <a:tab pos="3616325" algn="l"/>
                <a:tab pos="4343400" algn="l"/>
                <a:tab pos="5064125" algn="l"/>
                <a:tab pos="5788025" algn="l"/>
                <a:tab pos="6511925" algn="l"/>
                <a:tab pos="7235825" algn="l"/>
                <a:tab pos="7959725" algn="l"/>
                <a:tab pos="8686800" algn="l"/>
                <a:tab pos="8982075" algn="l"/>
                <a:tab pos="9431338" algn="l"/>
                <a:tab pos="9880600" algn="l"/>
                <a:tab pos="10329863" algn="l"/>
                <a:tab pos="10779125" algn="l"/>
                <a:tab pos="107807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720725" algn="l"/>
                <a:tab pos="1444625" algn="l"/>
                <a:tab pos="2168525" algn="l"/>
                <a:tab pos="2892425" algn="l"/>
                <a:tab pos="3616325" algn="l"/>
                <a:tab pos="4343400" algn="l"/>
                <a:tab pos="5064125" algn="l"/>
                <a:tab pos="5788025" algn="l"/>
                <a:tab pos="6511925" algn="l"/>
                <a:tab pos="7235825" algn="l"/>
                <a:tab pos="7959725" algn="l"/>
                <a:tab pos="8686800" algn="l"/>
                <a:tab pos="8982075" algn="l"/>
                <a:tab pos="9431338" algn="l"/>
                <a:tab pos="9880600" algn="l"/>
                <a:tab pos="10329863" algn="l"/>
                <a:tab pos="10779125" algn="l"/>
                <a:tab pos="107807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720725" algn="l"/>
                <a:tab pos="1444625" algn="l"/>
                <a:tab pos="2168525" algn="l"/>
                <a:tab pos="2892425" algn="l"/>
                <a:tab pos="3616325" algn="l"/>
                <a:tab pos="4343400" algn="l"/>
                <a:tab pos="5064125" algn="l"/>
                <a:tab pos="5788025" algn="l"/>
                <a:tab pos="6511925" algn="l"/>
                <a:tab pos="7235825" algn="l"/>
                <a:tab pos="7959725" algn="l"/>
                <a:tab pos="8686800" algn="l"/>
                <a:tab pos="8982075" algn="l"/>
                <a:tab pos="9431338" algn="l"/>
                <a:tab pos="9880600" algn="l"/>
                <a:tab pos="10329863" algn="l"/>
                <a:tab pos="10779125" algn="l"/>
                <a:tab pos="107807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720725" algn="l"/>
                <a:tab pos="1444625" algn="l"/>
                <a:tab pos="2168525" algn="l"/>
                <a:tab pos="2892425" algn="l"/>
                <a:tab pos="3616325" algn="l"/>
                <a:tab pos="4343400" algn="l"/>
                <a:tab pos="5064125" algn="l"/>
                <a:tab pos="5788025" algn="l"/>
                <a:tab pos="6511925" algn="l"/>
                <a:tab pos="7235825" algn="l"/>
                <a:tab pos="7959725" algn="l"/>
                <a:tab pos="8686800" algn="l"/>
                <a:tab pos="8982075" algn="l"/>
                <a:tab pos="9431338" algn="l"/>
                <a:tab pos="9880600" algn="l"/>
                <a:tab pos="10329863" algn="l"/>
                <a:tab pos="10779125" algn="l"/>
                <a:tab pos="107807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720725" algn="l"/>
                <a:tab pos="1444625" algn="l"/>
                <a:tab pos="2168525" algn="l"/>
                <a:tab pos="2892425" algn="l"/>
                <a:tab pos="3616325" algn="l"/>
                <a:tab pos="4343400" algn="l"/>
                <a:tab pos="5064125" algn="l"/>
                <a:tab pos="5788025" algn="l"/>
                <a:tab pos="6511925" algn="l"/>
                <a:tab pos="7235825" algn="l"/>
                <a:tab pos="7959725" algn="l"/>
                <a:tab pos="8686800" algn="l"/>
                <a:tab pos="8982075" algn="l"/>
                <a:tab pos="9431338" algn="l"/>
                <a:tab pos="9880600" algn="l"/>
                <a:tab pos="10329863" algn="l"/>
                <a:tab pos="10779125" algn="l"/>
                <a:tab pos="107807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720725" algn="l"/>
                <a:tab pos="1444625" algn="l"/>
                <a:tab pos="2168525" algn="l"/>
                <a:tab pos="2892425" algn="l"/>
                <a:tab pos="3616325" algn="l"/>
                <a:tab pos="4343400" algn="l"/>
                <a:tab pos="5064125" algn="l"/>
                <a:tab pos="5788025" algn="l"/>
                <a:tab pos="6511925" algn="l"/>
                <a:tab pos="7235825" algn="l"/>
                <a:tab pos="7959725" algn="l"/>
                <a:tab pos="8686800" algn="l"/>
                <a:tab pos="8982075" algn="l"/>
                <a:tab pos="9431338" algn="l"/>
                <a:tab pos="9880600" algn="l"/>
                <a:tab pos="10329863" algn="l"/>
                <a:tab pos="10779125" algn="l"/>
                <a:tab pos="107807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720725" algn="l"/>
                <a:tab pos="1444625" algn="l"/>
                <a:tab pos="2168525" algn="l"/>
                <a:tab pos="2892425" algn="l"/>
                <a:tab pos="3616325" algn="l"/>
                <a:tab pos="4343400" algn="l"/>
                <a:tab pos="5064125" algn="l"/>
                <a:tab pos="5788025" algn="l"/>
                <a:tab pos="6511925" algn="l"/>
                <a:tab pos="7235825" algn="l"/>
                <a:tab pos="7959725" algn="l"/>
                <a:tab pos="8686800" algn="l"/>
                <a:tab pos="8982075" algn="l"/>
                <a:tab pos="9431338" algn="l"/>
                <a:tab pos="9880600" algn="l"/>
                <a:tab pos="10329863" algn="l"/>
                <a:tab pos="10779125" algn="l"/>
                <a:tab pos="107807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720725" algn="l"/>
                <a:tab pos="1444625" algn="l"/>
                <a:tab pos="2168525" algn="l"/>
                <a:tab pos="2892425" algn="l"/>
                <a:tab pos="3616325" algn="l"/>
                <a:tab pos="4343400" algn="l"/>
                <a:tab pos="5064125" algn="l"/>
                <a:tab pos="5788025" algn="l"/>
                <a:tab pos="6511925" algn="l"/>
                <a:tab pos="7235825" algn="l"/>
                <a:tab pos="7959725" algn="l"/>
                <a:tab pos="8686800" algn="l"/>
                <a:tab pos="8982075" algn="l"/>
                <a:tab pos="9431338" algn="l"/>
                <a:tab pos="9880600" algn="l"/>
                <a:tab pos="10329863" algn="l"/>
                <a:tab pos="10779125" algn="l"/>
                <a:tab pos="107807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EMERGENCY PROCEDURES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  <a:t>								</a:t>
            </a:r>
          </a:p>
        </p:txBody>
      </p:sp>
      <p:pic>
        <p:nvPicPr>
          <p:cNvPr id="13517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9863" y="971550"/>
            <a:ext cx="5000625" cy="638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517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7056438" y="104298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PFL Engine</a:t>
            </a:r>
          </a:p>
        </p:txBody>
      </p:sp>
      <p:sp>
        <p:nvSpPr>
          <p:cNvPr id="13517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16557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PFL</a:t>
            </a:r>
          </a:p>
        </p:txBody>
      </p:sp>
      <p:sp>
        <p:nvSpPr>
          <p:cNvPr id="135173" name="Rectangl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471613" y="1927225"/>
            <a:ext cx="1223962" cy="3587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74" name="Rectangl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2701925" y="1920875"/>
            <a:ext cx="1223963" cy="3587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75" name="Rectangl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3932238" y="1920875"/>
            <a:ext cx="1223962" cy="3587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76" name="Rectangl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5162550" y="1920875"/>
            <a:ext cx="1223963" cy="3587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77" name="Rectangl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1484313" y="2459038"/>
            <a:ext cx="1223962" cy="3587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78" name="Rectangle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714625" y="2452688"/>
            <a:ext cx="1223963" cy="3587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79" name="Rectangle 11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3944938" y="2452688"/>
            <a:ext cx="1223962" cy="3587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80" name="Rectangle 12"/>
          <p:cNvSpPr>
            <a:spLocks noChangeArrowheads="1"/>
          </p:cNvSpPr>
          <p:nvPr/>
        </p:nvSpPr>
        <p:spPr bwMode="auto">
          <a:xfrm>
            <a:off x="5175250" y="2452688"/>
            <a:ext cx="1223963" cy="3587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81" name="Rectangle 13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1471613" y="2976563"/>
            <a:ext cx="1223962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82" name="Rectangle 14"/>
          <p:cNvSpPr>
            <a:spLocks noChangeArrowheads="1"/>
          </p:cNvSpPr>
          <p:nvPr/>
        </p:nvSpPr>
        <p:spPr bwMode="auto">
          <a:xfrm>
            <a:off x="2701925" y="2970213"/>
            <a:ext cx="122396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83" name="Rectangle 15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3932238" y="2970213"/>
            <a:ext cx="1223962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84" name="Rectangle 16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5162550" y="2970213"/>
            <a:ext cx="122396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85" name="Rectangle 17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1471613" y="3495675"/>
            <a:ext cx="1223962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86" name="Rectangle 18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2701925" y="3489325"/>
            <a:ext cx="1223963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87" name="Rectangl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3932238" y="3489325"/>
            <a:ext cx="1223962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88" name="Rectangle 20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5162550" y="3489325"/>
            <a:ext cx="1223963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89" name="Rectangle 21"/>
          <p:cNvSpPr>
            <a:spLocks noChangeArrowheads="1"/>
          </p:cNvSpPr>
          <p:nvPr/>
        </p:nvSpPr>
        <p:spPr bwMode="auto">
          <a:xfrm>
            <a:off x="1471613" y="4014788"/>
            <a:ext cx="1223962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90" name="Rectangle 22"/>
          <p:cNvSpPr>
            <a:spLocks noChangeArrowheads="1"/>
          </p:cNvSpPr>
          <p:nvPr/>
        </p:nvSpPr>
        <p:spPr bwMode="auto">
          <a:xfrm>
            <a:off x="2701925" y="4008438"/>
            <a:ext cx="122396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91" name="Rectangle 23"/>
          <p:cNvSpPr>
            <a:spLocks noChangeArrowheads="1"/>
          </p:cNvSpPr>
          <p:nvPr/>
        </p:nvSpPr>
        <p:spPr bwMode="auto">
          <a:xfrm>
            <a:off x="3932238" y="4008438"/>
            <a:ext cx="1223962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92" name="Rectangle 24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5162550" y="4008438"/>
            <a:ext cx="122396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93" name="Rectangle 25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1471613" y="4540250"/>
            <a:ext cx="1223962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94" name="Rectangle 26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2701925" y="4533900"/>
            <a:ext cx="1223963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95" name="Rectangle 27"/>
          <p:cNvSpPr>
            <a:spLocks noChangeArrowheads="1"/>
          </p:cNvSpPr>
          <p:nvPr/>
        </p:nvSpPr>
        <p:spPr bwMode="auto">
          <a:xfrm>
            <a:off x="3932238" y="4533900"/>
            <a:ext cx="1223962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96" name="Rectangle 28"/>
          <p:cNvSpPr>
            <a:spLocks noChangeArrowheads="1"/>
          </p:cNvSpPr>
          <p:nvPr/>
        </p:nvSpPr>
        <p:spPr bwMode="auto">
          <a:xfrm>
            <a:off x="5162550" y="4533900"/>
            <a:ext cx="1223963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97" name="Rectangle 29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1471613" y="5065713"/>
            <a:ext cx="1223962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98" name="Rectangle 30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2701925" y="5059363"/>
            <a:ext cx="122396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199" name="Rectangle 31"/>
          <p:cNvSpPr>
            <a:spLocks noChangeArrowheads="1"/>
          </p:cNvSpPr>
          <p:nvPr/>
        </p:nvSpPr>
        <p:spPr bwMode="auto">
          <a:xfrm>
            <a:off x="3932238" y="5059363"/>
            <a:ext cx="1223962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200" name="Rectangle 32"/>
          <p:cNvSpPr>
            <a:spLocks noChangeArrowheads="1"/>
          </p:cNvSpPr>
          <p:nvPr/>
        </p:nvSpPr>
        <p:spPr bwMode="auto">
          <a:xfrm>
            <a:off x="5162550" y="5059363"/>
            <a:ext cx="122396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201" name="Rectangle 33">
            <a:hlinkClick r:id="rId17" action="ppaction://hlinksldjump"/>
          </p:cNvPr>
          <p:cNvSpPr>
            <a:spLocks noChangeArrowheads="1"/>
          </p:cNvSpPr>
          <p:nvPr/>
        </p:nvSpPr>
        <p:spPr bwMode="auto">
          <a:xfrm>
            <a:off x="1479550" y="1409700"/>
            <a:ext cx="1223963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202" name="Rectangle 34">
            <a:hlinkClick r:id="rId18" action="ppaction://hlinksldjump"/>
          </p:cNvPr>
          <p:cNvSpPr>
            <a:spLocks noChangeArrowheads="1"/>
          </p:cNvSpPr>
          <p:nvPr/>
        </p:nvSpPr>
        <p:spPr bwMode="auto">
          <a:xfrm>
            <a:off x="2709863" y="1403350"/>
            <a:ext cx="1225550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203" name="Rectangle 35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3941763" y="1403350"/>
            <a:ext cx="1223962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204" name="Rectangle 36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5172075" y="1403350"/>
            <a:ext cx="1223963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205" name="Rectangle 37">
            <a:hlinkClick r:id="rId19" action="ppaction://hlinksldjump"/>
          </p:cNvPr>
          <p:cNvSpPr>
            <a:spLocks noChangeArrowheads="1"/>
          </p:cNvSpPr>
          <p:nvPr/>
        </p:nvSpPr>
        <p:spPr bwMode="auto">
          <a:xfrm>
            <a:off x="3095625" y="5797550"/>
            <a:ext cx="865188" cy="70643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206" name="Rectangle 38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4724400" y="5795963"/>
            <a:ext cx="865188" cy="70485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207" name="Rectangle 39">
            <a:hlinkClick r:id="rId20" action="ppaction://hlinksldjump"/>
          </p:cNvPr>
          <p:cNvSpPr>
            <a:spLocks noChangeArrowheads="1"/>
          </p:cNvSpPr>
          <p:nvPr/>
        </p:nvSpPr>
        <p:spPr bwMode="auto">
          <a:xfrm>
            <a:off x="1460500" y="5797550"/>
            <a:ext cx="865188" cy="70643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208" name="Rectangle 40">
            <a:hlinkClick r:id="rId20" action="ppaction://hlinksldjump"/>
          </p:cNvPr>
          <p:cNvSpPr>
            <a:spLocks noChangeArrowheads="1"/>
          </p:cNvSpPr>
          <p:nvPr/>
        </p:nvSpPr>
        <p:spPr bwMode="auto">
          <a:xfrm>
            <a:off x="3095625" y="6619875"/>
            <a:ext cx="865188" cy="70485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209" name="Rectangle 41">
            <a:hlinkClick r:id="rId21" action="ppaction://hlinksldjump"/>
          </p:cNvPr>
          <p:cNvSpPr>
            <a:spLocks noChangeArrowheads="1"/>
          </p:cNvSpPr>
          <p:nvPr/>
        </p:nvSpPr>
        <p:spPr bwMode="auto">
          <a:xfrm>
            <a:off x="1460500" y="6619875"/>
            <a:ext cx="865188" cy="70485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5210" name="AutoShape 42">
            <a:hlinkClick r:id="rId22" action="ppaction://hlinksldjump"/>
          </p:cNvPr>
          <p:cNvSpPr>
            <a:spLocks noChangeArrowheads="1"/>
          </p:cNvSpPr>
          <p:nvPr/>
        </p:nvSpPr>
        <p:spPr bwMode="auto">
          <a:xfrm>
            <a:off x="7056438" y="226853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Section A 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sz="1000" b="1">
                <a:cs typeface="Arial Unicode MS" charset="0"/>
              </a:rPr>
              <a:t>Electrics</a:t>
            </a:r>
          </a:p>
        </p:txBody>
      </p:sp>
      <p:sp>
        <p:nvSpPr>
          <p:cNvPr id="135211" name="AutoShape 43">
            <a:hlinkClick r:id="rId23" action="ppaction://hlinksldjump"/>
          </p:cNvPr>
          <p:cNvSpPr>
            <a:spLocks noChangeArrowheads="1"/>
          </p:cNvSpPr>
          <p:nvPr/>
        </p:nvSpPr>
        <p:spPr bwMode="auto">
          <a:xfrm>
            <a:off x="7056438" y="28797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Section B 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sz="1000" b="1">
                <a:cs typeface="Arial Unicode MS" charset="0"/>
              </a:rPr>
              <a:t>Flight Control</a:t>
            </a:r>
          </a:p>
        </p:txBody>
      </p:sp>
      <p:sp>
        <p:nvSpPr>
          <p:cNvPr id="135212" name="AutoShape 44">
            <a:hlinkClick r:id="rId19" action="ppaction://hlinksldjump"/>
          </p:cNvPr>
          <p:cNvSpPr>
            <a:spLocks noChangeArrowheads="1"/>
          </p:cNvSpPr>
          <p:nvPr/>
        </p:nvSpPr>
        <p:spPr bwMode="auto">
          <a:xfrm>
            <a:off x="7056438" y="349091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Section C 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sz="1000" b="1">
                <a:cs typeface="Arial Unicode MS" charset="0"/>
              </a:rPr>
              <a:t>Engine</a:t>
            </a:r>
          </a:p>
        </p:txBody>
      </p:sp>
      <p:sp>
        <p:nvSpPr>
          <p:cNvPr id="135213" name="AutoShape 45">
            <a:hlinkClick r:id="rId24" action="ppaction://hlinksldjump"/>
          </p:cNvPr>
          <p:cNvSpPr>
            <a:spLocks noChangeArrowheads="1"/>
          </p:cNvSpPr>
          <p:nvPr/>
        </p:nvSpPr>
        <p:spPr bwMode="auto">
          <a:xfrm>
            <a:off x="7056438" y="410368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Section D 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sz="1000" b="1">
                <a:cs typeface="Arial Unicode MS" charset="0"/>
              </a:rPr>
              <a:t>Fuel / Hyd</a:t>
            </a:r>
          </a:p>
        </p:txBody>
      </p:sp>
      <p:sp>
        <p:nvSpPr>
          <p:cNvPr id="135214" name="AutoShape 46">
            <a:hlinkClick r:id="rId25" action="ppaction://hlinksldjump"/>
          </p:cNvPr>
          <p:cNvSpPr>
            <a:spLocks noChangeArrowheads="1"/>
          </p:cNvSpPr>
          <p:nvPr/>
        </p:nvSpPr>
        <p:spPr bwMode="auto">
          <a:xfrm>
            <a:off x="7056438" y="47164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Section E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sz="1000" b="1">
                <a:cs typeface="Arial Unicode MS" charset="0"/>
              </a:rPr>
              <a:t>Gear</a:t>
            </a:r>
          </a:p>
        </p:txBody>
      </p:sp>
      <p:sp>
        <p:nvSpPr>
          <p:cNvPr id="135215" name="AutoShape 47">
            <a:hlinkClick r:id="rId26" action="ppaction://hlinksldjump"/>
          </p:cNvPr>
          <p:cNvSpPr>
            <a:spLocks noChangeArrowheads="1"/>
          </p:cNvSpPr>
          <p:nvPr/>
        </p:nvSpPr>
        <p:spPr bwMode="auto">
          <a:xfrm>
            <a:off x="7056438" y="5327650"/>
            <a:ext cx="1871662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Section F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sz="1000" b="1">
                <a:cs typeface="Arial Unicode MS" charset="0"/>
              </a:rPr>
              <a:t>Miscallenous</a:t>
            </a:r>
          </a:p>
        </p:txBody>
      </p:sp>
      <p:sp>
        <p:nvSpPr>
          <p:cNvPr id="135216" name="AutoShape 48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7056438" y="593883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Warning 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sz="1000" b="1">
                <a:cs typeface="Arial Unicode MS" charset="0"/>
              </a:rPr>
              <a:t>Caution Lights</a:t>
            </a:r>
          </a:p>
        </p:txBody>
      </p:sp>
      <p:sp>
        <p:nvSpPr>
          <p:cNvPr id="135217" name="AutoShape 49">
            <a:hlinkClick r:id="" action="ppaction://hlinkshowjump?jump=firstslide"/>
          </p:cNvPr>
          <p:cNvSpPr>
            <a:spLocks noChangeArrowheads="1"/>
          </p:cNvSpPr>
          <p:nvPr/>
        </p:nvSpPr>
        <p:spPr bwMode="auto">
          <a:xfrm>
            <a:off x="6732588" y="6624638"/>
            <a:ext cx="2592387" cy="792162"/>
          </a:xfrm>
          <a:prstGeom prst="roundRect">
            <a:avLst>
              <a:gd name="adj" fmla="val 199"/>
            </a:avLst>
          </a:prstGeom>
          <a:blipFill dpi="0" rotWithShape="0">
            <a:blip r:embed="rId27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PFL ENGINE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36194" name="AutoShape 2"/>
          <p:cNvSpPr>
            <a:spLocks noChangeArrowheads="1"/>
          </p:cNvSpPr>
          <p:nvPr/>
        </p:nvSpPr>
        <p:spPr bwMode="auto">
          <a:xfrm>
            <a:off x="7056438" y="248443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BFBFB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PFL Engine</a:t>
            </a:r>
          </a:p>
        </p:txBody>
      </p:sp>
      <p:sp>
        <p:nvSpPr>
          <p:cNvPr id="136195" name="AutoShape 3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327501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PFL</a:t>
            </a:r>
          </a:p>
        </p:txBody>
      </p:sp>
      <p:pic>
        <p:nvPicPr>
          <p:cNvPr id="13619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3" y="1116013"/>
            <a:ext cx="5284787" cy="609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6197" name="AutoShape 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PFL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3721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248443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PFL Engine</a:t>
            </a:r>
          </a:p>
        </p:txBody>
      </p:sp>
      <p:sp>
        <p:nvSpPr>
          <p:cNvPr id="137219" name="AutoShape 3"/>
          <p:cNvSpPr>
            <a:spLocks noChangeArrowheads="1"/>
          </p:cNvSpPr>
          <p:nvPr/>
        </p:nvSpPr>
        <p:spPr bwMode="auto">
          <a:xfrm>
            <a:off x="7056438" y="327501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BFBFB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PFL</a:t>
            </a:r>
          </a:p>
        </p:txBody>
      </p:sp>
      <p:pic>
        <p:nvPicPr>
          <p:cNvPr id="13722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8425" y="971550"/>
            <a:ext cx="4899025" cy="642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7221" name="AutoShape 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9458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Coyote 3 Dep</a:t>
            </a:r>
          </a:p>
        </p:txBody>
      </p:sp>
      <p:sp>
        <p:nvSpPr>
          <p:cNvPr id="19459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Patro Dep</a:t>
            </a:r>
          </a:p>
        </p:txBody>
      </p:sp>
      <p:sp>
        <p:nvSpPr>
          <p:cNvPr id="19460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Aladi 1 Dep</a:t>
            </a:r>
          </a:p>
        </p:txBody>
      </p:sp>
      <p:sp>
        <p:nvSpPr>
          <p:cNvPr id="19461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18</a:t>
            </a:r>
          </a:p>
        </p:txBody>
      </p:sp>
      <p:sp>
        <p:nvSpPr>
          <p:cNvPr id="19462" name="AutoShape 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36</a:t>
            </a:r>
          </a:p>
        </p:txBody>
      </p:sp>
      <p:sp>
        <p:nvSpPr>
          <p:cNvPr id="19463" name="AutoShape 7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Visual Arrival</a:t>
            </a:r>
          </a:p>
        </p:txBody>
      </p:sp>
      <p:sp>
        <p:nvSpPr>
          <p:cNvPr id="19464" name="AutoShape 8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9465" name="AutoShape 9"/>
          <p:cNvSpPr>
            <a:spLocks noChangeArrowheads="1"/>
          </p:cNvSpPr>
          <p:nvPr/>
        </p:nvSpPr>
        <p:spPr bwMode="auto">
          <a:xfrm>
            <a:off x="2921000" y="5688013"/>
            <a:ext cx="1543050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Spawn Points</a:t>
            </a:r>
          </a:p>
        </p:txBody>
      </p:sp>
      <p:sp>
        <p:nvSpPr>
          <p:cNvPr id="19466" name="AutoShape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921000" y="4895850"/>
            <a:ext cx="1543050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Alternate RWY</a:t>
            </a:r>
          </a:p>
        </p:txBody>
      </p:sp>
      <p:pic>
        <p:nvPicPr>
          <p:cNvPr id="19467" name="Picture 11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468" name="Line 12"/>
          <p:cNvSpPr>
            <a:spLocks noChangeShapeType="1"/>
          </p:cNvSpPr>
          <p:nvPr/>
        </p:nvSpPr>
        <p:spPr bwMode="auto">
          <a:xfrm flipV="1">
            <a:off x="6048375" y="1652588"/>
            <a:ext cx="1152525" cy="582612"/>
          </a:xfrm>
          <a:prstGeom prst="line">
            <a:avLst/>
          </a:prstGeom>
          <a:noFill/>
          <a:ln w="36000" cap="sq">
            <a:solidFill>
              <a:srgbClr val="9999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9469" name="Line 13"/>
          <p:cNvSpPr>
            <a:spLocks noChangeShapeType="1"/>
          </p:cNvSpPr>
          <p:nvPr/>
        </p:nvSpPr>
        <p:spPr bwMode="auto">
          <a:xfrm flipH="1" flipV="1">
            <a:off x="6981825" y="1508125"/>
            <a:ext cx="1301750" cy="727075"/>
          </a:xfrm>
          <a:prstGeom prst="line">
            <a:avLst/>
          </a:prstGeom>
          <a:noFill/>
          <a:ln w="36000" cap="sq">
            <a:solidFill>
              <a:srgbClr val="9999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9470" name="Line 14"/>
          <p:cNvSpPr>
            <a:spLocks noChangeShapeType="1"/>
          </p:cNvSpPr>
          <p:nvPr/>
        </p:nvSpPr>
        <p:spPr bwMode="auto">
          <a:xfrm>
            <a:off x="8135938" y="1079500"/>
            <a:ext cx="360362" cy="647700"/>
          </a:xfrm>
          <a:prstGeom prst="line">
            <a:avLst/>
          </a:prstGeom>
          <a:noFill/>
          <a:ln w="36000" cap="sq">
            <a:solidFill>
              <a:srgbClr val="9999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9472" name="Text Box 16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KUNSAN</a:t>
            </a:r>
          </a:p>
        </p:txBody>
      </p:sp>
      <p:sp>
        <p:nvSpPr>
          <p:cNvPr id="17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SECTION  A - ELEC SYS 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3824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3824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3" y="971550"/>
            <a:ext cx="5616575" cy="638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8244" name="Rectangl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27113" y="2659063"/>
            <a:ext cx="1368425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45" name="Rectangle 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8063" y="3886200"/>
            <a:ext cx="719137" cy="50323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46" name="Rectangle 6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8063" y="5880100"/>
            <a:ext cx="719137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47" name="Rectangle 7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8063" y="5880100"/>
            <a:ext cx="719137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48" name="Rectangle 8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8063" y="5880100"/>
            <a:ext cx="719137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49" name="Rectangle 9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008063" y="4559300"/>
            <a:ext cx="719137" cy="50323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50" name="Rectangle 10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008063" y="5232400"/>
            <a:ext cx="719137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51" name="Rectangle 11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008063" y="6529388"/>
            <a:ext cx="719137" cy="50323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52" name="Rectangle 12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28700" y="2657475"/>
            <a:ext cx="1368425" cy="504825"/>
          </a:xfrm>
          <a:prstGeom prst="rect">
            <a:avLst/>
          </a:prstGeom>
          <a:solidFill>
            <a:srgbClr val="33FF99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53" name="Rectangle 1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9650" y="3884613"/>
            <a:ext cx="719138" cy="50323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54" name="Rectangl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9650" y="5878513"/>
            <a:ext cx="719138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55" name="Rectangle 1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9650" y="5878513"/>
            <a:ext cx="719138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56" name="Rectangle 16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9650" y="5878513"/>
            <a:ext cx="719138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57" name="Rectangle 17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009650" y="4557713"/>
            <a:ext cx="719138" cy="50323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58" name="Rectangle 18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009650" y="5230813"/>
            <a:ext cx="719138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59" name="Rectangle 19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009650" y="6527800"/>
            <a:ext cx="719138" cy="50323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8260" name="AutoShape 20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30288" y="2659063"/>
            <a:ext cx="1368425" cy="503237"/>
          </a:xfrm>
          <a:prstGeom prst="roundRect">
            <a:avLst>
              <a:gd name="adj" fmla="val 315"/>
            </a:avLst>
          </a:prstGeom>
          <a:solidFill>
            <a:srgbClr val="000000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ELEC SYS – A3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3926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215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392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3" y="971550"/>
            <a:ext cx="5616575" cy="6381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926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077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ELEC SYS– A4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4029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4029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063" y="971550"/>
            <a:ext cx="5616575" cy="6343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029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SECTION B - FLIGHT CONTROL</a:t>
            </a:r>
            <a: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4131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41315" name="Rectangl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27113" y="2659063"/>
            <a:ext cx="1368425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16" name="Rectangle 4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3886200"/>
            <a:ext cx="719137" cy="50323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17" name="Rectangle 5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5880100"/>
            <a:ext cx="719137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18" name="Rectangle 6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5880100"/>
            <a:ext cx="719137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19" name="Rectangl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5880100"/>
            <a:ext cx="719137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20" name="Rectangle 8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8063" y="4559300"/>
            <a:ext cx="719137" cy="50323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21" name="Rectangle 9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8063" y="5232400"/>
            <a:ext cx="719137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22" name="Rectangle 10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8063" y="6529388"/>
            <a:ext cx="719137" cy="50323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141323" name="Picture 1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25" y="971550"/>
            <a:ext cx="5054600" cy="6408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1324" name="Rectangle 12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936625" y="1835150"/>
            <a:ext cx="1295400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25" name="Rectangle 13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936625" y="2411413"/>
            <a:ext cx="647700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26" name="Rectangle 14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936625" y="3635375"/>
            <a:ext cx="1295400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27" name="Rectangle 15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936625" y="5464175"/>
            <a:ext cx="1295400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28" name="Rectangle 16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927100" y="4230688"/>
            <a:ext cx="1295400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29" name="Rectangle 17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936625" y="4859338"/>
            <a:ext cx="1295400" cy="43338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30" name="Rectangle 1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936625" y="2987675"/>
            <a:ext cx="1295400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31" name="Rectangl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936625" y="6083300"/>
            <a:ext cx="3887788" cy="43338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32" name="Rectangle 20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936625" y="6732588"/>
            <a:ext cx="3671888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33" name="Rectangle 21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7197725" y="1604963"/>
            <a:ext cx="719138" cy="50323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34" name="Rectangle 22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197725" y="2278063"/>
            <a:ext cx="719138" cy="50323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35" name="Rectangle 2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197725" y="2951163"/>
            <a:ext cx="719138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36" name="Rectangle 24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7200900" y="1604963"/>
            <a:ext cx="719138" cy="50323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37" name="Rectangle 2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200900" y="2278063"/>
            <a:ext cx="719138" cy="50323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38" name="Rectangle 26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200900" y="2951163"/>
            <a:ext cx="719138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39" name="AutoShape 27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2160588" y="2952750"/>
            <a:ext cx="1871662" cy="431800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40" name="AutoShape 28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160588" y="6011863"/>
            <a:ext cx="2735262" cy="431800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1341" name="AutoShape 29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2160588" y="6624638"/>
            <a:ext cx="2447925" cy="431800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FLIGHT CONTROL – B3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4233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4233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1575" y="922338"/>
            <a:ext cx="5381625" cy="655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234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FLIGHT CONTROL – B4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4336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4336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0" y="862013"/>
            <a:ext cx="5305425" cy="665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336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FLIGHT CONTROL – B5 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4438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4438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0" y="1331913"/>
            <a:ext cx="5372100" cy="4686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438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SECTION C – ENGINE 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4541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454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971550"/>
            <a:ext cx="4191000" cy="532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45412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6156325"/>
            <a:ext cx="4191000" cy="121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5413" name="Rectangle 5"/>
          <p:cNvSpPr>
            <a:spLocks noChangeArrowheads="1"/>
          </p:cNvSpPr>
          <p:nvPr/>
        </p:nvSpPr>
        <p:spPr bwMode="auto">
          <a:xfrm>
            <a:off x="1295400" y="1331913"/>
            <a:ext cx="57626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14" name="Rectangle 6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368425" y="1763713"/>
            <a:ext cx="3240088" cy="28733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15" name="Rectangle 7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368425" y="2114550"/>
            <a:ext cx="2951163" cy="28733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16" name="Rectangle 8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1368425" y="3438525"/>
            <a:ext cx="2951163" cy="2889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17" name="Rectangle 9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1368425" y="4762500"/>
            <a:ext cx="2951163" cy="2889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18" name="Rectangle 10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1368425" y="5084763"/>
            <a:ext cx="3311525" cy="2889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19" name="Rectangle 11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1368425" y="5407025"/>
            <a:ext cx="3455988" cy="2889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20" name="Rectangle 12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1295400" y="6300788"/>
            <a:ext cx="2520950" cy="28733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21" name="Rectangle 13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1333500" y="6650038"/>
            <a:ext cx="2914650" cy="2889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22" name="Rectangle 14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1295400" y="7000875"/>
            <a:ext cx="2736850" cy="2889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23" name="Rectangle 15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1295400" y="2484438"/>
            <a:ext cx="576263" cy="3587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24" name="Rectangle 16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1295400" y="3798888"/>
            <a:ext cx="57626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25" name="Rectangle 1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1292225" y="2968625"/>
            <a:ext cx="1065213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26" name="Rectangle 18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1285875" y="4289425"/>
            <a:ext cx="1065213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27" name="Rectangle 19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1292225" y="5795963"/>
            <a:ext cx="106521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28" name="Rectangle 20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7199313" y="3600450"/>
            <a:ext cx="719137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29" name="Rectangle 21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7199313" y="3600450"/>
            <a:ext cx="719137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30" name="Rectangle 22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7199313" y="3600450"/>
            <a:ext cx="719137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31" name="Rectangle 23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7200900" y="3598863"/>
            <a:ext cx="719138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32" name="Rectangle 24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7200900" y="3598863"/>
            <a:ext cx="719138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33" name="Rectangle 25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7200900" y="3598863"/>
            <a:ext cx="719138" cy="5048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34" name="AutoShape 26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2305050" y="1763713"/>
            <a:ext cx="2303463" cy="323850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35" name="AutoShape 27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2305050" y="2087563"/>
            <a:ext cx="2303463" cy="323850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36" name="AutoShape 28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2376488" y="3438525"/>
            <a:ext cx="1511300" cy="306388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37" name="AutoShape 29"/>
          <p:cNvSpPr>
            <a:spLocks noChangeArrowheads="1"/>
          </p:cNvSpPr>
          <p:nvPr/>
        </p:nvSpPr>
        <p:spPr bwMode="auto">
          <a:xfrm>
            <a:off x="2390775" y="4762500"/>
            <a:ext cx="1928813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38" name="AutoShape 30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2390775" y="5086350"/>
            <a:ext cx="2289175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39" name="AutoShape 31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2390775" y="5410200"/>
            <a:ext cx="2433638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40" name="AutoShape 32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2376488" y="6310313"/>
            <a:ext cx="1368425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41" name="AutoShape 33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355850" y="6650038"/>
            <a:ext cx="1855788" cy="309562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5442" name="AutoShape 34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2355850" y="6973888"/>
            <a:ext cx="1676400" cy="309562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ENGINE – C3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4643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4643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889000"/>
            <a:ext cx="5372100" cy="657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643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ENGINE – C4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4745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4745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4913" y="900113"/>
            <a:ext cx="5191125" cy="6551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7461" name="AutoShape 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AutoShape 1"/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2150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Chongju 5 Dep</a:t>
            </a:r>
          </a:p>
        </p:txBody>
      </p:sp>
      <p:sp>
        <p:nvSpPr>
          <p:cNvPr id="2150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150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5188" y="28797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23</a:t>
            </a:r>
          </a:p>
        </p:txBody>
      </p:sp>
      <p:sp>
        <p:nvSpPr>
          <p:cNvPr id="2150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5188" y="365918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05L</a:t>
            </a:r>
          </a:p>
        </p:txBody>
      </p:sp>
      <p:sp>
        <p:nvSpPr>
          <p:cNvPr id="2151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5188" y="4464050"/>
            <a:ext cx="1871662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05R</a:t>
            </a:r>
          </a:p>
        </p:txBody>
      </p:sp>
      <p:sp>
        <p:nvSpPr>
          <p:cNvPr id="2151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5188" y="525621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23L</a:t>
            </a:r>
          </a:p>
        </p:txBody>
      </p:sp>
      <p:pic>
        <p:nvPicPr>
          <p:cNvPr id="21512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00675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513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Visual</a:t>
            </a:r>
          </a:p>
        </p:txBody>
      </p:sp>
      <p:sp>
        <p:nvSpPr>
          <p:cNvPr id="21514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CHONGJU</a:t>
            </a:r>
          </a:p>
        </p:txBody>
      </p:sp>
      <p:pic>
        <p:nvPicPr>
          <p:cNvPr id="21515" name="Picture 11">
            <a:hlinkClick r:id="rId11" action="ppaction://hlinksldjump"/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516" name="Text Box 12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4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2248798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ENGINE – C5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4848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4848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874713"/>
            <a:ext cx="5381625" cy="660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848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ENGINE – C6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4950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4950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187450"/>
            <a:ext cx="5372100" cy="543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950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ENGINE – C7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5053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5053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042988"/>
            <a:ext cx="5372100" cy="6362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053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  <p:sp>
        <p:nvSpPr>
          <p:cNvPr id="15053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5438775" y="4926013"/>
            <a:ext cx="349250" cy="287337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053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3600450" y="3914775"/>
            <a:ext cx="349250" cy="287338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053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1812925" y="6102350"/>
            <a:ext cx="349250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ENGINE – C8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5155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5155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835150"/>
            <a:ext cx="5372100" cy="4029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155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  <p:sp>
        <p:nvSpPr>
          <p:cNvPr id="15155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4772025" y="3525838"/>
            <a:ext cx="349250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ENGINE – C9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5257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5257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8425" y="1187450"/>
            <a:ext cx="5372100" cy="5743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258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  <p:sp>
        <p:nvSpPr>
          <p:cNvPr id="15258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2028825" y="3016250"/>
            <a:ext cx="349250" cy="287338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2582" name="AutoShape 6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4076700" y="4849813"/>
            <a:ext cx="347663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ENGINE – C10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5360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5360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163" y="1042988"/>
            <a:ext cx="5111750" cy="6300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53604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6300" y="1258888"/>
            <a:ext cx="3708400" cy="324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3605" name="Rectangl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5175250" y="6065838"/>
            <a:ext cx="576263" cy="3587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3606" name="Rectangl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5130800" y="6688138"/>
            <a:ext cx="57626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360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  <p:sp>
        <p:nvSpPr>
          <p:cNvPr id="153608" name="AutoShape 8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5259388" y="6751638"/>
            <a:ext cx="349250" cy="287337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3609" name="AutoShape 9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5267325" y="6083300"/>
            <a:ext cx="349250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3610" name="AutoShape 10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1420813" y="4230688"/>
            <a:ext cx="349250" cy="287337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ENGINE – C12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5462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546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9338" y="971550"/>
            <a:ext cx="5143500" cy="6465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5462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4275" y="1331913"/>
            <a:ext cx="3586163" cy="417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462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SECTION D – FUEL/ HYD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5565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5565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1187450"/>
            <a:ext cx="5286375" cy="604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5652" name="Rectangl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295400" y="1854200"/>
            <a:ext cx="1223963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53" name="Rectangl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223963" y="2430463"/>
            <a:ext cx="1368425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54" name="Rectangle 6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243013" y="3059113"/>
            <a:ext cx="1368425" cy="43338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55" name="Rectangle 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1285875" y="3698875"/>
            <a:ext cx="1306513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56" name="Rectangle 8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1311275" y="4327525"/>
            <a:ext cx="992188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57" name="Rectangle 9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1260475" y="4938713"/>
            <a:ext cx="1368425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58" name="Rectangle 10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1209675" y="5491163"/>
            <a:ext cx="3398838" cy="43338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59" name="Rectangle 11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1235075" y="5999163"/>
            <a:ext cx="709613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60" name="Rectangle 12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1212850" y="6607175"/>
            <a:ext cx="1368425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61" name="Rectangle 13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1298575" y="2484438"/>
            <a:ext cx="576263" cy="3587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62" name="Rectangle 14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1298575" y="3798888"/>
            <a:ext cx="57626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63" name="Rectangle 15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1295400" y="2968625"/>
            <a:ext cx="1065213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64" name="Rectangle 16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1289050" y="4289425"/>
            <a:ext cx="1065213" cy="360363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65" name="Rectangle 17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1295400" y="5795963"/>
            <a:ext cx="1065213" cy="3603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66" name="AutoShape 18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2703513" y="1871663"/>
            <a:ext cx="1687512" cy="431800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67" name="AutoShape 19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2735263" y="4254500"/>
            <a:ext cx="1152525" cy="388938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68" name="AutoShape 20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2735263" y="3636963"/>
            <a:ext cx="1439862" cy="431800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5669" name="AutoShape 21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2751138" y="5491163"/>
            <a:ext cx="1857375" cy="431800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FUEL/ HYD – D3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5667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5667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116013"/>
            <a:ext cx="5372100" cy="6029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667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  <p:sp>
        <p:nvSpPr>
          <p:cNvPr id="15667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5094288" y="5805488"/>
            <a:ext cx="349250" cy="287337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FUEL/ HYD – D4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5769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5769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042988"/>
            <a:ext cx="5372100" cy="623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770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  <p:sp>
        <p:nvSpPr>
          <p:cNvPr id="15770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3408363" y="3381375"/>
            <a:ext cx="349250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770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2846388" y="3041650"/>
            <a:ext cx="349250" cy="287338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770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3417888" y="3870325"/>
            <a:ext cx="350837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22530" name="AutoShape 2"/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Chongju 5 Dep</a:t>
            </a:r>
          </a:p>
        </p:txBody>
      </p:sp>
      <p:sp>
        <p:nvSpPr>
          <p:cNvPr id="2253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253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5188" y="28797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23</a:t>
            </a:r>
          </a:p>
        </p:txBody>
      </p:sp>
      <p:sp>
        <p:nvSpPr>
          <p:cNvPr id="2253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5188" y="365918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05L</a:t>
            </a:r>
          </a:p>
        </p:txBody>
      </p:sp>
      <p:sp>
        <p:nvSpPr>
          <p:cNvPr id="2253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5188" y="4464050"/>
            <a:ext cx="1871662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05R</a:t>
            </a:r>
          </a:p>
        </p:txBody>
      </p:sp>
      <p:sp>
        <p:nvSpPr>
          <p:cNvPr id="2253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5188" y="525621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23L</a:t>
            </a:r>
          </a:p>
        </p:txBody>
      </p:sp>
      <p:pic>
        <p:nvPicPr>
          <p:cNvPr id="22536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00675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2537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Visual</a:t>
            </a:r>
          </a:p>
        </p:txBody>
      </p:sp>
      <p:sp>
        <p:nvSpPr>
          <p:cNvPr id="22538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CHONGJU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1967419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FUEL/ HYD – D5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5872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587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042988"/>
            <a:ext cx="5372100" cy="624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872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FUEL/ HYD – D6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5974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5974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971550"/>
            <a:ext cx="5040313" cy="6362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974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FUEL/ HYD – D7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6077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6077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042988"/>
            <a:ext cx="5018088" cy="6229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077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FUEL/ HYD – D8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6179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6179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187450"/>
            <a:ext cx="5372100" cy="5838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179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SECTION E – GEAR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6281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628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963" y="1547813"/>
            <a:ext cx="5832475" cy="3852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2820" name="Rectangl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223963" y="2859088"/>
            <a:ext cx="2463800" cy="62388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821" name="Rectangl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241425" y="4370388"/>
            <a:ext cx="1541463" cy="62388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822" name="Rectangl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1316038" y="3835400"/>
            <a:ext cx="3355975" cy="31273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823" name="Rectangl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1327150" y="3482975"/>
            <a:ext cx="3355975" cy="31115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824" name="AutoShape 8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306513" y="2952750"/>
            <a:ext cx="2381250" cy="255588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825" name="AutoShape 9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306513" y="3232150"/>
            <a:ext cx="2135187" cy="25717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826" name="AutoShape 10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1306513" y="3524250"/>
            <a:ext cx="2790825" cy="255588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827" name="AutoShape 11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1306513" y="3811588"/>
            <a:ext cx="3284537" cy="255587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GEAR – E3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6384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6384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187450"/>
            <a:ext cx="5372100" cy="580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3844" name="Rectangl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248150" y="6516688"/>
            <a:ext cx="504825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3845" name="Rectangle 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248150" y="4356100"/>
            <a:ext cx="504825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3846" name="Rectangle 6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248150" y="2266950"/>
            <a:ext cx="504825" cy="43338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3847" name="AutoShape 7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  <p:sp>
        <p:nvSpPr>
          <p:cNvPr id="163848" name="AutoShape 8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314825" y="4437063"/>
            <a:ext cx="349250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3849" name="AutoShape 9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357688" y="6607175"/>
            <a:ext cx="349250" cy="287338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3850" name="AutoShape 10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310063" y="2368550"/>
            <a:ext cx="349250" cy="287338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GEAR – E4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6486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648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258888"/>
            <a:ext cx="5372100" cy="5495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4868" name="Rectangl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022725" y="3886200"/>
            <a:ext cx="576263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486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  <p:sp>
        <p:nvSpPr>
          <p:cNvPr id="164870" name="AutoShape 6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129088" y="3976688"/>
            <a:ext cx="349250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GEAR – E5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6589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6589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8425" y="1619250"/>
            <a:ext cx="5372100" cy="393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589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  <p:sp>
        <p:nvSpPr>
          <p:cNvPr id="16589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4714875" y="2157413"/>
            <a:ext cx="349250" cy="288925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1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SECTION F – MISC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6691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6691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187450"/>
            <a:ext cx="5229225" cy="556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6916" name="Rectangl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223963" y="1763713"/>
            <a:ext cx="2232025" cy="6477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17" name="Rectangl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223963" y="2411413"/>
            <a:ext cx="3240087" cy="296862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18" name="Rectangle 6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152525" y="2843213"/>
            <a:ext cx="1295400" cy="4413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19" name="Rectangle 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1179513" y="3492500"/>
            <a:ext cx="1296987" cy="44132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20" name="Rectangle 8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1169988" y="4067175"/>
            <a:ext cx="2141537" cy="2698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21" name="Rectangle 9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1223963" y="4356100"/>
            <a:ext cx="1223962" cy="43180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22" name="Rectangle 10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1185863" y="4941888"/>
            <a:ext cx="1296987" cy="439737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23" name="Rectangle 11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1169988" y="5572125"/>
            <a:ext cx="1296987" cy="43973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24" name="Rectangle 12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1285875" y="6140450"/>
            <a:ext cx="2141538" cy="269875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25" name="Rectangle 13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1295400" y="6410325"/>
            <a:ext cx="2449513" cy="26828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26" name="AutoShape 14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1223963" y="6148388"/>
            <a:ext cx="2087562" cy="260350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27" name="AutoShape 1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1179513" y="4103688"/>
            <a:ext cx="2132012" cy="223837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28" name="AutoShape 1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1179513" y="4319588"/>
            <a:ext cx="1052512" cy="223837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29" name="AutoShape 1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1179513" y="4537075"/>
            <a:ext cx="1268412" cy="223838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30" name="AutoShape 18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1223963" y="6400800"/>
            <a:ext cx="2520950" cy="260350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31" name="AutoShape 19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1152525" y="2449513"/>
            <a:ext cx="3168650" cy="223837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32" name="AutoShape 20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152525" y="2233613"/>
            <a:ext cx="2232025" cy="223837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33" name="AutoShape 21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152525" y="2017713"/>
            <a:ext cx="1511300" cy="223837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6934" name="AutoShape 22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152525" y="1801813"/>
            <a:ext cx="1943100" cy="223837"/>
          </a:xfrm>
          <a:prstGeom prst="roundRect">
            <a:avLst>
              <a:gd name="adj" fmla="val 315"/>
            </a:avLst>
          </a:prstGeom>
          <a:gradFill rotWithShape="0">
            <a:gsLst>
              <a:gs pos="0">
                <a:srgbClr val="000000">
                  <a:alpha val="0"/>
                </a:srgbClr>
              </a:gs>
              <a:gs pos="100000">
                <a:srgbClr val="000000">
                  <a:alpha val="76999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MISC – F3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6793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6793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963" y="971550"/>
            <a:ext cx="5372100" cy="645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794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23554" name="AutoShape 2"/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Chongju 5 Dep</a:t>
            </a:r>
          </a:p>
        </p:txBody>
      </p:sp>
      <p:sp>
        <p:nvSpPr>
          <p:cNvPr id="23555" name="AutoShape 3"/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23</a:t>
            </a:r>
          </a:p>
        </p:txBody>
      </p:sp>
      <p:sp>
        <p:nvSpPr>
          <p:cNvPr id="23556" name="AutoShape 4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05L</a:t>
            </a:r>
          </a:p>
        </p:txBody>
      </p:sp>
      <p:sp>
        <p:nvSpPr>
          <p:cNvPr id="23557" name="AutoShape 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05R</a:t>
            </a:r>
          </a:p>
        </p:txBody>
      </p:sp>
      <p:sp>
        <p:nvSpPr>
          <p:cNvPr id="23558" name="AutoShape 6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23L</a:t>
            </a:r>
          </a:p>
        </p:txBody>
      </p:sp>
      <p:sp>
        <p:nvSpPr>
          <p:cNvPr id="23559" name="AutoShape 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23560" name="Picture 8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3561" name="AutoShape 9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Visual</a:t>
            </a:r>
          </a:p>
        </p:txBody>
      </p:sp>
      <p:sp>
        <p:nvSpPr>
          <p:cNvPr id="23562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CHONGJU</a:t>
            </a:r>
          </a:p>
        </p:txBody>
      </p:sp>
      <p:sp>
        <p:nvSpPr>
          <p:cNvPr id="12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6134440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MISC – F4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6896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6896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963" y="1042988"/>
            <a:ext cx="5372100" cy="619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896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MISC – F5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6998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6998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963" y="1258888"/>
            <a:ext cx="5372100" cy="543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998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MISC – F6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7101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710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042988"/>
            <a:ext cx="4954588" cy="6265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101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ext Box 1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MISC – F7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7203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7203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963" y="971550"/>
            <a:ext cx="5084762" cy="6364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203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057" name="Picture 1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936625"/>
            <a:ext cx="5033963" cy="6443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3058" name="Text Box 2"/>
          <p:cNvSpPr txBox="1">
            <a:spLocks noChangeArrowheads="1"/>
          </p:cNvSpPr>
          <p:nvPr/>
        </p:nvSpPr>
        <p:spPr bwMode="auto">
          <a:xfrm>
            <a:off x="503238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772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FF00"/>
                </a:solidFill>
                <a:latin typeface="Times New Roman" panose="02020603050405020304" pitchFamily="18" charset="0"/>
                <a:cs typeface="Arial Unicode MS" charset="0"/>
              </a:rPr>
              <a:t>MISC – F8</a:t>
            </a:r>
            <a:br>
              <a:rPr lang="de-DE" altLang="de-DE" sz="44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44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173059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056438" y="66595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73060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7056438" y="59404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7F7F7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0D0D0D"/>
                </a:solidFill>
                <a:cs typeface="Arial Unicode MS" charset="0"/>
              </a:rPr>
              <a:t>TO SECTION</a:t>
            </a:r>
          </a:p>
        </p:txBody>
      </p:sp>
      <p:sp>
        <p:nvSpPr>
          <p:cNvPr id="173061" name="AutoShape 5"/>
          <p:cNvSpPr>
            <a:spLocks noChangeArrowheads="1"/>
          </p:cNvSpPr>
          <p:nvPr/>
        </p:nvSpPr>
        <p:spPr bwMode="auto">
          <a:xfrm>
            <a:off x="1187450" y="7092950"/>
            <a:ext cx="1295400" cy="287338"/>
          </a:xfrm>
          <a:prstGeom prst="roundRect">
            <a:avLst>
              <a:gd name="adj" fmla="val 731"/>
            </a:avLst>
          </a:prstGeom>
          <a:solidFill>
            <a:srgbClr val="FFFFFF"/>
          </a:solidFill>
          <a:ln w="93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554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1100">
                <a:cs typeface="Arial Unicode MS" charset="0"/>
              </a:rPr>
              <a:t>W A R N</a:t>
            </a:r>
            <a:r>
              <a:rPr lang="de-DE" altLang="de-DE" sz="1000" b="1">
                <a:cs typeface="Arial Unicode MS" charset="0"/>
              </a:rPr>
              <a:t>   </a:t>
            </a:r>
            <a:r>
              <a:rPr lang="de-DE" altLang="de-DE" sz="1000">
                <a:cs typeface="Arial Unicode MS" charset="0"/>
              </a:rPr>
              <a:t>in</a:t>
            </a:r>
            <a:r>
              <a:rPr lang="de-DE" altLang="de-DE" sz="1000" b="1">
                <a:cs typeface="Arial Unicode MS" charset="0"/>
              </a:rPr>
              <a:t> HUD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Text Box 1"/>
          <p:cNvSpPr txBox="1">
            <a:spLocks noChangeArrowheads="1"/>
          </p:cNvSpPr>
          <p:nvPr/>
        </p:nvSpPr>
        <p:spPr bwMode="auto">
          <a:xfrm>
            <a:off x="504825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44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 MENU</a:t>
            </a:r>
            <a:br>
              <a:rPr lang="de-DE" altLang="de-DE" sz="44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44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effectLst>
                  <a:glow rad="38100">
                    <a:schemeClr val="accent1">
                      <a:alpha val="40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BMS 4.33</a:t>
            </a:r>
          </a:p>
        </p:txBody>
      </p:sp>
      <p:sp>
        <p:nvSpPr>
          <p:cNvPr id="17408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3600450" y="2195513"/>
            <a:ext cx="3024188" cy="792162"/>
          </a:xfrm>
          <a:prstGeom prst="roundRect">
            <a:avLst>
              <a:gd name="adj" fmla="val 315"/>
            </a:avLst>
          </a:prstGeom>
          <a:solidFill>
            <a:srgbClr val="00CC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</a:t>
            </a:r>
          </a:p>
        </p:txBody>
      </p:sp>
      <p:sp>
        <p:nvSpPr>
          <p:cNvPr id="17408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600450" y="3348038"/>
            <a:ext cx="3024188" cy="792162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</a:t>
            </a:r>
          </a:p>
        </p:txBody>
      </p:sp>
      <p:sp>
        <p:nvSpPr>
          <p:cNvPr id="17408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600450" y="4498975"/>
            <a:ext cx="3024188" cy="792163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</a:t>
            </a:r>
          </a:p>
        </p:txBody>
      </p:sp>
      <p:sp>
        <p:nvSpPr>
          <p:cNvPr id="174085" name="AutoShape 5">
            <a:hlinkClick r:id="" action="ppaction://hlinkshowjump?jump=firstslide"/>
          </p:cNvPr>
          <p:cNvSpPr>
            <a:spLocks noChangeArrowheads="1"/>
          </p:cNvSpPr>
          <p:nvPr/>
        </p:nvSpPr>
        <p:spPr bwMode="auto">
          <a:xfrm>
            <a:off x="3851275" y="6551613"/>
            <a:ext cx="2592388" cy="792162"/>
          </a:xfrm>
          <a:prstGeom prst="roundRect">
            <a:avLst>
              <a:gd name="adj" fmla="val 199"/>
            </a:avLst>
          </a:prstGeom>
          <a:blipFill dpi="0" rotWithShape="0">
            <a:blip r:embed="rId6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3168650" y="4427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Aerial Refuelling</a:t>
            </a:r>
          </a:p>
        </p:txBody>
      </p:sp>
      <p:sp>
        <p:nvSpPr>
          <p:cNvPr id="175106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635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Starting Engine</a:t>
            </a:r>
          </a:p>
        </p:txBody>
      </p:sp>
      <p:sp>
        <p:nvSpPr>
          <p:cNvPr id="175107" name="AutoShape 3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4427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Airborne / Climb</a:t>
            </a:r>
          </a:p>
        </p:txBody>
      </p:sp>
      <p:sp>
        <p:nvSpPr>
          <p:cNvPr id="17510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52197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Descent</a:t>
            </a:r>
          </a:p>
        </p:txBody>
      </p:sp>
      <p:sp>
        <p:nvSpPr>
          <p:cNvPr id="17510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3168650" y="2843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Cockpit Check</a:t>
            </a:r>
          </a:p>
        </p:txBody>
      </p:sp>
      <p:sp>
        <p:nvSpPr>
          <p:cNvPr id="175110" name="AutoShape 6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168650" y="3635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After Start</a:t>
            </a:r>
          </a:p>
        </p:txBody>
      </p:sp>
      <p:pic>
        <p:nvPicPr>
          <p:cNvPr id="175111" name="Picture 7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838" y="2835275"/>
            <a:ext cx="1881187" cy="512763"/>
          </a:xfrm>
          <a:prstGeom prst="rect">
            <a:avLst/>
          </a:prstGeom>
          <a:noFill/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5112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5472113" y="284321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Verify Checks</a:t>
            </a:r>
          </a:p>
        </p:txBody>
      </p:sp>
      <p:sp>
        <p:nvSpPr>
          <p:cNvPr id="175113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5472113" y="363537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Before Taxi</a:t>
            </a:r>
          </a:p>
        </p:txBody>
      </p:sp>
      <p:sp>
        <p:nvSpPr>
          <p:cNvPr id="175114" name="AutoShape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5472113" y="442753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Fence in</a:t>
            </a:r>
          </a:p>
        </p:txBody>
      </p:sp>
      <p:sp>
        <p:nvSpPr>
          <p:cNvPr id="175115" name="AutoShape 11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5472113" y="60118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Engine shutdown</a:t>
            </a:r>
          </a:p>
        </p:txBody>
      </p:sp>
      <p:sp>
        <p:nvSpPr>
          <p:cNvPr id="175116" name="AutoShape 12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7775575" y="2843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Before Start</a:t>
            </a:r>
          </a:p>
        </p:txBody>
      </p:sp>
      <p:sp>
        <p:nvSpPr>
          <p:cNvPr id="175117" name="AutoShape 13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7775575" y="3635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Before Takeoff</a:t>
            </a:r>
          </a:p>
        </p:txBody>
      </p:sp>
      <p:sp>
        <p:nvSpPr>
          <p:cNvPr id="175118" name="AutoShape 14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7775575" y="4427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Egress 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Fence out</a:t>
            </a:r>
          </a:p>
        </p:txBody>
      </p:sp>
      <p:sp>
        <p:nvSpPr>
          <p:cNvPr id="175119" name="AutoShape 15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7775575" y="60118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Hot Pit Refuel</a:t>
            </a:r>
          </a:p>
        </p:txBody>
      </p:sp>
      <p:sp>
        <p:nvSpPr>
          <p:cNvPr id="175120" name="AutoShape 16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7775575" y="52197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Final Approach</a:t>
            </a:r>
          </a:p>
        </p:txBody>
      </p:sp>
      <p:sp>
        <p:nvSpPr>
          <p:cNvPr id="175121" name="Text Box 17"/>
          <p:cNvSpPr txBox="1">
            <a:spLocks noChangeArrowheads="1"/>
          </p:cNvSpPr>
          <p:nvPr/>
        </p:nvSpPr>
        <p:spPr bwMode="auto">
          <a:xfrm>
            <a:off x="504825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44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bg1">
                    <a:lumMod val="8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Main </a:t>
            </a:r>
            <a:r>
              <a:rPr lang="de-DE" altLang="de-DE" sz="4400" b="1" dirty="0" err="1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bg1">
                    <a:lumMod val="8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br>
              <a:rPr lang="de-DE" altLang="de-DE" sz="44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bg1">
                    <a:lumMod val="8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44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bg1">
                    <a:lumMod val="8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BMS 4.33</a:t>
            </a:r>
          </a:p>
        </p:txBody>
      </p:sp>
      <p:sp>
        <p:nvSpPr>
          <p:cNvPr id="175122" name="AutoShape 18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3600450" y="1871663"/>
            <a:ext cx="3024188" cy="503237"/>
          </a:xfrm>
          <a:prstGeom prst="roundRect">
            <a:avLst>
              <a:gd name="adj" fmla="val 315"/>
            </a:avLst>
          </a:prstGeom>
          <a:solidFill>
            <a:srgbClr val="00CC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All Checklists in Sequence</a:t>
            </a:r>
          </a:p>
        </p:txBody>
      </p:sp>
      <p:sp>
        <p:nvSpPr>
          <p:cNvPr id="175123" name="AutoShape 19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5472113" y="5219700"/>
            <a:ext cx="1871662" cy="503238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Before Landing</a:t>
            </a:r>
          </a:p>
        </p:txBody>
      </p:sp>
      <p:sp>
        <p:nvSpPr>
          <p:cNvPr id="175124" name="AutoShape 20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168650" y="52197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Approach</a:t>
            </a:r>
          </a:p>
        </p:txBody>
      </p:sp>
      <p:sp>
        <p:nvSpPr>
          <p:cNvPr id="175125" name="AutoShape 21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Landing</a:t>
            </a:r>
          </a:p>
        </p:txBody>
      </p:sp>
      <p:sp>
        <p:nvSpPr>
          <p:cNvPr id="175126" name="AutoShape 22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316865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33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After Landing</a:t>
            </a:r>
          </a:p>
        </p:txBody>
      </p:sp>
      <p:sp>
        <p:nvSpPr>
          <p:cNvPr id="175127" name="AutoShape 23">
            <a:hlinkClick r:id="" action="ppaction://hlinkshowjump?jump=firstslide"/>
          </p:cNvPr>
          <p:cNvSpPr>
            <a:spLocks noChangeArrowheads="1"/>
          </p:cNvSpPr>
          <p:nvPr/>
        </p:nvSpPr>
        <p:spPr bwMode="auto">
          <a:xfrm>
            <a:off x="3959225" y="6624638"/>
            <a:ext cx="2592388" cy="792162"/>
          </a:xfrm>
          <a:prstGeom prst="roundRect">
            <a:avLst>
              <a:gd name="adj" fmla="val 199"/>
            </a:avLst>
          </a:prstGeom>
          <a:blipFill dpi="0" rotWithShape="0">
            <a:blip r:embed="rId17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29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713" y="144463"/>
            <a:ext cx="5759450" cy="7272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6130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  <p:sp>
        <p:nvSpPr>
          <p:cNvPr id="176131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3350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cs typeface="Arial Unicode MS" charset="0"/>
              </a:rPr>
              <a:t>Start</a:t>
            </a:r>
          </a:p>
          <a:p>
            <a:pPr algn="ctr">
              <a:buClrTx/>
              <a:buFontTx/>
              <a:buNone/>
            </a:pPr>
            <a:r>
              <a:rPr lang="de-DE" altLang="de-DE" sz="1300">
                <a:cs typeface="Arial Unicode MS" charset="0"/>
              </a:rPr>
              <a:t>Checklist Sequence</a:t>
            </a:r>
          </a:p>
        </p:txBody>
      </p:sp>
      <p:sp>
        <p:nvSpPr>
          <p:cNvPr id="176132" name="Text Box 4"/>
          <p:cNvSpPr txBox="1">
            <a:spLocks noChangeArrowheads="1"/>
          </p:cNvSpPr>
          <p:nvPr/>
        </p:nvSpPr>
        <p:spPr bwMode="auto">
          <a:xfrm>
            <a:off x="503238" y="73025"/>
            <a:ext cx="3600450" cy="165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CONTENTS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</a:t>
            </a:r>
          </a:p>
        </p:txBody>
      </p:sp>
      <p:sp>
        <p:nvSpPr>
          <p:cNvPr id="176133" name="AutoShape 5"/>
          <p:cNvSpPr>
            <a:spLocks noChangeArrowheads="1"/>
          </p:cNvSpPr>
          <p:nvPr/>
        </p:nvSpPr>
        <p:spPr bwMode="auto">
          <a:xfrm flipV="1">
            <a:off x="1223963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153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713" y="158750"/>
            <a:ext cx="5759450" cy="7270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7154" name="Text Box 2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COCKPIT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</a:t>
            </a:r>
          </a:p>
        </p:txBody>
      </p:sp>
      <p:sp>
        <p:nvSpPr>
          <p:cNvPr id="177155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77156" name="AutoShape 4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77157" name="AutoShape 5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177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713" y="158750"/>
            <a:ext cx="5757862" cy="7270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8178" name="Text Box 2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COCKPIT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(</a:t>
            </a:r>
            <a:r>
              <a:rPr lang="de-DE" altLang="de-DE" sz="3200" b="1" dirty="0" err="1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cont</a:t>
            </a: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.)</a:t>
            </a:r>
          </a:p>
        </p:txBody>
      </p:sp>
      <p:sp>
        <p:nvSpPr>
          <p:cNvPr id="178179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78180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78181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78182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78183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24578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Chongju 5 Dep</a:t>
            </a:r>
          </a:p>
        </p:txBody>
      </p:sp>
      <p:sp>
        <p:nvSpPr>
          <p:cNvPr id="24579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23</a:t>
            </a:r>
          </a:p>
        </p:txBody>
      </p:sp>
      <p:sp>
        <p:nvSpPr>
          <p:cNvPr id="24580" name="AutoShape 4"/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05L</a:t>
            </a:r>
          </a:p>
        </p:txBody>
      </p:sp>
      <p:sp>
        <p:nvSpPr>
          <p:cNvPr id="2458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05R</a:t>
            </a:r>
          </a:p>
        </p:txBody>
      </p:sp>
      <p:sp>
        <p:nvSpPr>
          <p:cNvPr id="2458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23L</a:t>
            </a:r>
          </a:p>
        </p:txBody>
      </p:sp>
      <p:sp>
        <p:nvSpPr>
          <p:cNvPr id="2458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24584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4585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Visual</a:t>
            </a:r>
          </a:p>
        </p:txBody>
      </p:sp>
      <p:sp>
        <p:nvSpPr>
          <p:cNvPr id="24586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CHONGJU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3089470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20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713" y="160338"/>
            <a:ext cx="5757862" cy="726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9202" name="Text Box 2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VERIFY &amp; BEFORE ENGINE START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Checks</a:t>
            </a:r>
          </a:p>
        </p:txBody>
      </p:sp>
      <p:sp>
        <p:nvSpPr>
          <p:cNvPr id="179203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79204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79205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79206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79207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Text Box 1"/>
          <p:cNvSpPr txBox="1">
            <a:spLocks noChangeArrowheads="1"/>
          </p:cNvSpPr>
          <p:nvPr/>
        </p:nvSpPr>
        <p:spPr bwMode="auto">
          <a:xfrm>
            <a:off x="576263" y="319088"/>
            <a:ext cx="3527425" cy="231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STARTING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ENGINE &amp; AFTER START 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Checks</a:t>
            </a:r>
            <a:br>
              <a:rPr lang="de-DE" altLang="de-DE" sz="32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br>
              <a:rPr lang="de-DE" altLang="de-DE" sz="32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32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00" y="160338"/>
            <a:ext cx="5756275" cy="726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0227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0228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0229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0230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0231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AFTER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ENGINE START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(</a:t>
            </a:r>
            <a:r>
              <a:rPr lang="de-DE" altLang="de-DE" sz="3200" b="1" dirty="0" err="1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cont</a:t>
            </a: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. 1)</a:t>
            </a:r>
          </a:p>
        </p:txBody>
      </p:sp>
      <p:pic>
        <p:nvPicPr>
          <p:cNvPr id="1812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00" y="161925"/>
            <a:ext cx="5754688" cy="726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1251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1252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1253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1254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1255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AFTER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ENGINE START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(</a:t>
            </a:r>
            <a:r>
              <a:rPr lang="de-DE" altLang="de-DE" sz="3200" b="1" dirty="0" err="1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cont</a:t>
            </a: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. 2)</a:t>
            </a:r>
          </a:p>
        </p:txBody>
      </p:sp>
      <p:pic>
        <p:nvPicPr>
          <p:cNvPr id="1822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00" y="161925"/>
            <a:ext cx="5754688" cy="726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2275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2276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2277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2278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2279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AFTER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ENGINE START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(</a:t>
            </a:r>
            <a:r>
              <a:rPr lang="de-DE" altLang="de-DE" sz="3200" b="1" dirty="0" err="1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cont</a:t>
            </a: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. 3)</a:t>
            </a:r>
          </a:p>
        </p:txBody>
      </p:sp>
      <p:pic>
        <p:nvPicPr>
          <p:cNvPr id="1832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1925"/>
            <a:ext cx="5753100" cy="726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3299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3300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3301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3302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3303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AFTER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ENGINE START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(</a:t>
            </a:r>
            <a:r>
              <a:rPr lang="de-DE" altLang="de-DE" sz="3200" b="1" dirty="0" err="1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cont</a:t>
            </a: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. 4)</a:t>
            </a:r>
          </a:p>
        </p:txBody>
      </p:sp>
      <p:pic>
        <p:nvPicPr>
          <p:cNvPr id="1843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3513"/>
            <a:ext cx="5751512" cy="726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4323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4324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4325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4326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4327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BEFORE TAXI &amp; TAXI &amp; IF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Checks</a:t>
            </a:r>
            <a:br>
              <a:rPr lang="de-DE" altLang="de-DE" sz="3200" b="1" dirty="0">
                <a:solidFill>
                  <a:srgbClr val="FFFFFF"/>
                </a:solidFill>
                <a:latin typeface="Times New Roman" panose="02020603050405020304" pitchFamily="18" charset="0"/>
                <a:cs typeface="Arial Unicode MS" charset="0"/>
              </a:rPr>
            </a:br>
            <a:endParaRPr lang="de-DE" altLang="de-DE" sz="32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pic>
        <p:nvPicPr>
          <p:cNvPr id="1853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3513"/>
            <a:ext cx="5751512" cy="7262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5347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5348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5349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5350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5351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BEFORE TAKEOFF &amp; NORMAL T/O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Checks</a:t>
            </a:r>
          </a:p>
        </p:txBody>
      </p:sp>
      <p:pic>
        <p:nvPicPr>
          <p:cNvPr id="18637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3513"/>
            <a:ext cx="5749925" cy="7262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6371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6372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6373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6374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6375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313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AIRBORNE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&amp;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AERIAL REFUELLING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Checks</a:t>
            </a:r>
          </a:p>
        </p:txBody>
      </p:sp>
      <p:pic>
        <p:nvPicPr>
          <p:cNvPr id="18739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1475" y="163513"/>
            <a:ext cx="5749925" cy="6135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8739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713" y="6300788"/>
            <a:ext cx="5749925" cy="1150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7396" name="AutoShape 4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7397" name="AutoShape 5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7398" name="AutoShape 6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7399" name="AutoShape 7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7400" name="AutoShape 8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FENCE IN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&amp;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INITIAL POINT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Checks</a:t>
            </a:r>
          </a:p>
        </p:txBody>
      </p:sp>
      <p:pic>
        <p:nvPicPr>
          <p:cNvPr id="1884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1475" y="163513"/>
            <a:ext cx="5749925" cy="726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8419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8420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8421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8422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8423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25602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Chongju 5 Dep</a:t>
            </a:r>
          </a:p>
        </p:txBody>
      </p:sp>
      <p:sp>
        <p:nvSpPr>
          <p:cNvPr id="25603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23</a:t>
            </a:r>
          </a:p>
        </p:txBody>
      </p:sp>
      <p:sp>
        <p:nvSpPr>
          <p:cNvPr id="25604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05L</a:t>
            </a:r>
          </a:p>
        </p:txBody>
      </p:sp>
      <p:sp>
        <p:nvSpPr>
          <p:cNvPr id="25605" name="AutoShape 5"/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05R</a:t>
            </a:r>
          </a:p>
        </p:txBody>
      </p:sp>
      <p:sp>
        <p:nvSpPr>
          <p:cNvPr id="2560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23L</a:t>
            </a:r>
          </a:p>
        </p:txBody>
      </p:sp>
      <p:sp>
        <p:nvSpPr>
          <p:cNvPr id="2560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25608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1438"/>
            <a:ext cx="5440362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5609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Visual</a:t>
            </a:r>
          </a:p>
        </p:txBody>
      </p:sp>
      <p:sp>
        <p:nvSpPr>
          <p:cNvPr id="25610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CHONGJU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4341015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EGRESS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&amp;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FENCE OUT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Checks</a:t>
            </a:r>
          </a:p>
        </p:txBody>
      </p:sp>
      <p:pic>
        <p:nvPicPr>
          <p:cNvPr id="1894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1475" y="163513"/>
            <a:ext cx="5749925" cy="726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9443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9444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89445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446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447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Text Box 1"/>
          <p:cNvSpPr txBox="1">
            <a:spLocks noChangeArrowheads="1"/>
          </p:cNvSpPr>
          <p:nvPr/>
        </p:nvSpPr>
        <p:spPr bwMode="auto">
          <a:xfrm>
            <a:off x="576263" y="180975"/>
            <a:ext cx="3527425" cy="2232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DESCENT,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APPROACH &amp; BEFORE LANDING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Checks</a:t>
            </a:r>
          </a:p>
        </p:txBody>
      </p:sp>
      <p:pic>
        <p:nvPicPr>
          <p:cNvPr id="19046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1475" y="165100"/>
            <a:ext cx="5748338" cy="726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0467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90468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90469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0470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0471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Text Box 1"/>
          <p:cNvSpPr txBox="1">
            <a:spLocks noChangeArrowheads="1"/>
          </p:cNvSpPr>
          <p:nvPr/>
        </p:nvSpPr>
        <p:spPr bwMode="auto">
          <a:xfrm>
            <a:off x="576263" y="215900"/>
            <a:ext cx="3527425" cy="2195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FINAL APPR. , LANDING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&amp;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AFTER LANDING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Checks</a:t>
            </a:r>
          </a:p>
        </p:txBody>
      </p:sp>
      <p:pic>
        <p:nvPicPr>
          <p:cNvPr id="1914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1475" y="165100"/>
            <a:ext cx="5748338" cy="7259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1491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91492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91493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1494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1495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ENGINE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SHUTDOWN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</a:t>
            </a:r>
          </a:p>
        </p:txBody>
      </p:sp>
      <p:pic>
        <p:nvPicPr>
          <p:cNvPr id="19251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063" y="165100"/>
            <a:ext cx="5746750" cy="7259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2515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92516" name="AutoShape 4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92517" name="AutoShape 5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2518" name="AutoShape 6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2519" name="AutoShape 7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HOTPIT REFUEL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&amp; </a:t>
            </a:r>
            <a:r>
              <a:rPr lang="de-DE" altLang="de-DE" sz="3200" b="1" dirty="0" err="1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Suppl</a:t>
            </a: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. ILS </a:t>
            </a:r>
            <a:r>
              <a:rPr lang="de-DE" altLang="de-DE" sz="3200" b="1" dirty="0" err="1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Proc</a:t>
            </a: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.</a:t>
            </a:r>
            <a:b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>
                <a:ln w="12700" cmpd="sng">
                  <a:solidFill>
                    <a:schemeClr val="accent1"/>
                  </a:solidFill>
                  <a:prstDash val="solid"/>
                </a:ln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Checks</a:t>
            </a:r>
          </a:p>
        </p:txBody>
      </p:sp>
      <p:pic>
        <p:nvPicPr>
          <p:cNvPr id="1935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063" y="165100"/>
            <a:ext cx="5746750" cy="725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3539" name="AutoShape 3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400175" y="435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Checklist Sequence</a:t>
            </a:r>
          </a:p>
        </p:txBody>
      </p:sp>
      <p:sp>
        <p:nvSpPr>
          <p:cNvPr id="193540" name="AutoShape 4"/>
          <p:cNvSpPr>
            <a:spLocks noChangeArrowheads="1"/>
          </p:cNvSpPr>
          <p:nvPr/>
        </p:nvSpPr>
        <p:spPr bwMode="auto">
          <a:xfrm>
            <a:off x="1219200" y="4176713"/>
            <a:ext cx="287338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FF66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3541" name="AutoShape 5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Main Checklists Page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2714625" y="3492500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KOKSAN</a:t>
            </a:r>
          </a:p>
        </p:txBody>
      </p:sp>
      <p:sp>
        <p:nvSpPr>
          <p:cNvPr id="194562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900113" y="2700338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N/S Airstrips</a:t>
            </a:r>
          </a:p>
        </p:txBody>
      </p:sp>
      <p:sp>
        <p:nvSpPr>
          <p:cNvPr id="194563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900113" y="3492500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HAEJU</a:t>
            </a:r>
          </a:p>
        </p:txBody>
      </p:sp>
      <p:sp>
        <p:nvSpPr>
          <p:cNvPr id="194564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900113" y="4284663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HWANGJU</a:t>
            </a:r>
          </a:p>
        </p:txBody>
      </p:sp>
      <p:sp>
        <p:nvSpPr>
          <p:cNvPr id="194565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900113" y="5075238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HWANG SUWON</a:t>
            </a:r>
          </a:p>
        </p:txBody>
      </p:sp>
      <p:sp>
        <p:nvSpPr>
          <p:cNvPr id="194566" name="AutoShape 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900113" y="5867400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HYON-NI</a:t>
            </a:r>
          </a:p>
        </p:txBody>
      </p:sp>
      <p:sp>
        <p:nvSpPr>
          <p:cNvPr id="194567" name="AutoShape 7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2714625" y="1908175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IWON</a:t>
            </a:r>
          </a:p>
        </p:txBody>
      </p:sp>
      <p:sp>
        <p:nvSpPr>
          <p:cNvPr id="194568" name="AutoShape 8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2714625" y="2700338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KAECHON</a:t>
            </a:r>
          </a:p>
        </p:txBody>
      </p:sp>
      <p:sp>
        <p:nvSpPr>
          <p:cNvPr id="194569" name="AutoShape 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900113" y="1905000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E/W Airstrips</a:t>
            </a:r>
          </a:p>
        </p:txBody>
      </p:sp>
      <p:sp>
        <p:nvSpPr>
          <p:cNvPr id="194570" name="AutoShape 10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2714625" y="4284663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KUUM-NI</a:t>
            </a:r>
          </a:p>
        </p:txBody>
      </p:sp>
      <p:sp>
        <p:nvSpPr>
          <p:cNvPr id="194571" name="AutoShape 11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2714625" y="5075238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KWAIL</a:t>
            </a:r>
          </a:p>
        </p:txBody>
      </p:sp>
      <p:sp>
        <p:nvSpPr>
          <p:cNvPr id="194572" name="AutoShape 12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2714625" y="5867400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MANPO</a:t>
            </a:r>
          </a:p>
        </p:txBody>
      </p:sp>
      <p:sp>
        <p:nvSpPr>
          <p:cNvPr id="194573" name="AutoShape 13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4525963" y="1908175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MIRIM</a:t>
            </a:r>
          </a:p>
        </p:txBody>
      </p:sp>
      <p:sp>
        <p:nvSpPr>
          <p:cNvPr id="194574" name="AutoShape 14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4525963" y="2700338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ONCHON</a:t>
            </a:r>
          </a:p>
        </p:txBody>
      </p:sp>
      <p:sp>
        <p:nvSpPr>
          <p:cNvPr id="194575" name="AutoShape 15">
            <a:hlinkClick r:id="rId17" action="ppaction://hlinksldjump"/>
          </p:cNvPr>
          <p:cNvSpPr>
            <a:spLocks noChangeArrowheads="1"/>
          </p:cNvSpPr>
          <p:nvPr/>
        </p:nvSpPr>
        <p:spPr bwMode="auto">
          <a:xfrm>
            <a:off x="4525963" y="3492500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ONGJIN</a:t>
            </a:r>
          </a:p>
        </p:txBody>
      </p:sp>
      <p:sp>
        <p:nvSpPr>
          <p:cNvPr id="194576" name="AutoShape 16">
            <a:hlinkClick r:id="rId18" action="ppaction://hlinksldjump"/>
          </p:cNvPr>
          <p:cNvSpPr>
            <a:spLocks noChangeArrowheads="1"/>
          </p:cNvSpPr>
          <p:nvPr/>
        </p:nvSpPr>
        <p:spPr bwMode="auto">
          <a:xfrm>
            <a:off x="4525963" y="4284663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ORANG</a:t>
            </a:r>
          </a:p>
        </p:txBody>
      </p:sp>
      <p:sp>
        <p:nvSpPr>
          <p:cNvPr id="194577" name="AutoShape 17">
            <a:hlinkClick r:id="rId19" action="ppaction://hlinksldjump"/>
          </p:cNvPr>
          <p:cNvSpPr>
            <a:spLocks noChangeArrowheads="1"/>
          </p:cNvSpPr>
          <p:nvPr/>
        </p:nvSpPr>
        <p:spPr bwMode="auto">
          <a:xfrm>
            <a:off x="4525963" y="5075238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1600">
                <a:cs typeface="Arial Unicode MS" charset="0"/>
              </a:rPr>
              <a:t>PANGHYON</a:t>
            </a:r>
          </a:p>
        </p:txBody>
      </p:sp>
      <p:sp>
        <p:nvSpPr>
          <p:cNvPr id="194578" name="AutoShape 18">
            <a:hlinkClick r:id="rId20" action="ppaction://hlinksldjump"/>
          </p:cNvPr>
          <p:cNvSpPr>
            <a:spLocks noChangeArrowheads="1"/>
          </p:cNvSpPr>
          <p:nvPr/>
        </p:nvSpPr>
        <p:spPr bwMode="auto">
          <a:xfrm>
            <a:off x="4525963" y="5867400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1600">
                <a:cs typeface="Arial Unicode MS" charset="0"/>
              </a:rPr>
              <a:t>PUKCHANGUP</a:t>
            </a:r>
          </a:p>
        </p:txBody>
      </p:sp>
      <p:sp>
        <p:nvSpPr>
          <p:cNvPr id="194579" name="AutoShape 19">
            <a:hlinkClick r:id="rId21" action="ppaction://hlinksldjump"/>
          </p:cNvPr>
          <p:cNvSpPr>
            <a:spLocks noChangeArrowheads="1"/>
          </p:cNvSpPr>
          <p:nvPr/>
        </p:nvSpPr>
        <p:spPr bwMode="auto">
          <a:xfrm>
            <a:off x="6340475" y="1908175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SAMJIYON</a:t>
            </a:r>
          </a:p>
        </p:txBody>
      </p:sp>
      <p:sp>
        <p:nvSpPr>
          <p:cNvPr id="194580" name="AutoShape 20">
            <a:hlinkClick r:id="rId22" action="ppaction://hlinksldjump"/>
          </p:cNvPr>
          <p:cNvSpPr>
            <a:spLocks noChangeArrowheads="1"/>
          </p:cNvSpPr>
          <p:nvPr/>
        </p:nvSpPr>
        <p:spPr bwMode="auto">
          <a:xfrm>
            <a:off x="6340475" y="2700338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SONDOK</a:t>
            </a:r>
          </a:p>
        </p:txBody>
      </p:sp>
      <p:sp>
        <p:nvSpPr>
          <p:cNvPr id="194581" name="AutoShape 21">
            <a:hlinkClick r:id="rId23" action="ppaction://hlinksldjump"/>
          </p:cNvPr>
          <p:cNvSpPr>
            <a:spLocks noChangeArrowheads="1"/>
          </p:cNvSpPr>
          <p:nvPr/>
        </p:nvSpPr>
        <p:spPr bwMode="auto">
          <a:xfrm>
            <a:off x="6340475" y="3492500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SUNAN</a:t>
            </a:r>
          </a:p>
        </p:txBody>
      </p:sp>
      <p:sp>
        <p:nvSpPr>
          <p:cNvPr id="194582" name="AutoShape 22">
            <a:hlinkClick r:id="rId24" action="ppaction://hlinksldjump"/>
          </p:cNvPr>
          <p:cNvSpPr>
            <a:spLocks noChangeArrowheads="1"/>
          </p:cNvSpPr>
          <p:nvPr/>
        </p:nvSpPr>
        <p:spPr bwMode="auto">
          <a:xfrm>
            <a:off x="6340475" y="5075238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T'AECH'ON</a:t>
            </a:r>
          </a:p>
        </p:txBody>
      </p:sp>
      <p:sp>
        <p:nvSpPr>
          <p:cNvPr id="194583" name="AutoShape 23">
            <a:hlinkClick r:id="rId25" action="ppaction://hlinksldjump"/>
          </p:cNvPr>
          <p:cNvSpPr>
            <a:spLocks noChangeArrowheads="1"/>
          </p:cNvSpPr>
          <p:nvPr/>
        </p:nvSpPr>
        <p:spPr bwMode="auto">
          <a:xfrm>
            <a:off x="6340475" y="5867400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TAETAN</a:t>
            </a:r>
          </a:p>
        </p:txBody>
      </p:sp>
      <p:sp>
        <p:nvSpPr>
          <p:cNvPr id="194584" name="AutoShape 24">
            <a:hlinkClick r:id="rId26" action="ppaction://hlinksldjump"/>
          </p:cNvPr>
          <p:cNvSpPr>
            <a:spLocks noChangeArrowheads="1"/>
          </p:cNvSpPr>
          <p:nvPr/>
        </p:nvSpPr>
        <p:spPr bwMode="auto">
          <a:xfrm>
            <a:off x="6340475" y="4284663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SUNCHON</a:t>
            </a:r>
          </a:p>
        </p:txBody>
      </p:sp>
      <p:sp>
        <p:nvSpPr>
          <p:cNvPr id="194585" name="Text Box 25"/>
          <p:cNvSpPr txBox="1">
            <a:spLocks noChangeArrowheads="1"/>
          </p:cNvSpPr>
          <p:nvPr/>
        </p:nvSpPr>
        <p:spPr bwMode="auto">
          <a:xfrm>
            <a:off x="649288" y="249238"/>
            <a:ext cx="9070975" cy="1262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59509"/>
                </a:solidFill>
                <a:latin typeface="Times New Roman" panose="02020603050405020304" pitchFamily="18" charset="0"/>
                <a:cs typeface="Arial Unicode MS" charset="0"/>
              </a:rPr>
              <a:t>Airport </a:t>
            </a:r>
            <a:r>
              <a:rPr lang="de-DE" altLang="de-DE" sz="4400" b="1" dirty="0" err="1">
                <a:ln w="22225">
                  <a:solidFill>
                    <a:schemeClr val="tx1"/>
                  </a:solidFill>
                  <a:prstDash val="solid"/>
                </a:ln>
                <a:solidFill>
                  <a:srgbClr val="F59509"/>
                </a:solidFill>
                <a:latin typeface="Times New Roman" panose="02020603050405020304" pitchFamily="18" charset="0"/>
                <a:cs typeface="Arial Unicode MS" charset="0"/>
              </a:rPr>
              <a:t>charts</a:t>
            </a: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59509"/>
                </a:solidFill>
                <a:latin typeface="Times New Roman" panose="02020603050405020304" pitchFamily="18" charset="0"/>
                <a:cs typeface="Arial Unicode MS" charset="0"/>
              </a:rPr>
              <a:t> N-KOREA</a:t>
            </a:r>
            <a:b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59509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4400" b="1" dirty="0" err="1">
                <a:ln w="22225">
                  <a:solidFill>
                    <a:schemeClr val="tx1"/>
                  </a:solidFill>
                  <a:prstDash val="solid"/>
                </a:ln>
                <a:solidFill>
                  <a:srgbClr val="F59509"/>
                </a:solidFill>
                <a:latin typeface="Times New Roman" panose="02020603050405020304" pitchFamily="18" charset="0"/>
                <a:cs typeface="Arial Unicode MS" charset="0"/>
              </a:rPr>
              <a:t>Russia</a:t>
            </a:r>
            <a:r>
              <a:rPr lang="de-DE" altLang="de-DE" sz="44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59509"/>
                </a:solidFill>
                <a:latin typeface="Times New Roman" panose="02020603050405020304" pitchFamily="18" charset="0"/>
                <a:cs typeface="Arial Unicode MS" charset="0"/>
              </a:rPr>
              <a:t> &amp; China</a:t>
            </a:r>
          </a:p>
        </p:txBody>
      </p:sp>
      <p:sp>
        <p:nvSpPr>
          <p:cNvPr id="194586" name="AutoShape 26">
            <a:hlinkClick r:id="rId27" action="ppaction://hlinksldjump"/>
          </p:cNvPr>
          <p:cNvSpPr>
            <a:spLocks noChangeArrowheads="1"/>
          </p:cNvSpPr>
          <p:nvPr/>
        </p:nvSpPr>
        <p:spPr bwMode="auto">
          <a:xfrm>
            <a:off x="8139113" y="1908175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TOKSAN</a:t>
            </a:r>
          </a:p>
        </p:txBody>
      </p:sp>
      <p:sp>
        <p:nvSpPr>
          <p:cNvPr id="194587" name="AutoShape 27">
            <a:hlinkClick r:id="rId28" action="ppaction://hlinksldjump"/>
          </p:cNvPr>
          <p:cNvSpPr>
            <a:spLocks noChangeArrowheads="1"/>
          </p:cNvSpPr>
          <p:nvPr/>
        </p:nvSpPr>
        <p:spPr bwMode="auto">
          <a:xfrm>
            <a:off x="8139113" y="2700338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UIJU</a:t>
            </a:r>
          </a:p>
        </p:txBody>
      </p:sp>
      <p:sp>
        <p:nvSpPr>
          <p:cNvPr id="194588" name="AutoShape 28">
            <a:hlinkClick r:id="rId29" action="ppaction://hlinksldjump"/>
          </p:cNvPr>
          <p:cNvSpPr>
            <a:spLocks noChangeArrowheads="1"/>
          </p:cNvSpPr>
          <p:nvPr/>
        </p:nvSpPr>
        <p:spPr bwMode="auto">
          <a:xfrm>
            <a:off x="8139113" y="3492500"/>
            <a:ext cx="1473200" cy="503238"/>
          </a:xfrm>
          <a:prstGeom prst="roundRect">
            <a:avLst>
              <a:gd name="adj" fmla="val 315"/>
            </a:avLst>
          </a:prstGeom>
          <a:solidFill>
            <a:srgbClr val="FF66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WOSAN</a:t>
            </a:r>
          </a:p>
        </p:txBody>
      </p:sp>
      <p:sp>
        <p:nvSpPr>
          <p:cNvPr id="194589" name="AutoShape 29">
            <a:hlinkClick r:id="rId30" action="ppaction://hlinksldjump"/>
          </p:cNvPr>
          <p:cNvSpPr>
            <a:spLocks noChangeArrowheads="1"/>
          </p:cNvSpPr>
          <p:nvPr/>
        </p:nvSpPr>
        <p:spPr bwMode="auto">
          <a:xfrm>
            <a:off x="8139113" y="5075238"/>
            <a:ext cx="1473200" cy="503237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LIUHE</a:t>
            </a:r>
          </a:p>
        </p:txBody>
      </p:sp>
      <p:sp>
        <p:nvSpPr>
          <p:cNvPr id="194590" name="AutoShape 30">
            <a:hlinkClick r:id="rId31" action="ppaction://hlinksldjump"/>
          </p:cNvPr>
          <p:cNvSpPr>
            <a:spLocks noChangeArrowheads="1"/>
          </p:cNvSpPr>
          <p:nvPr/>
        </p:nvSpPr>
        <p:spPr bwMode="auto">
          <a:xfrm>
            <a:off x="8139113" y="5867400"/>
            <a:ext cx="1473200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SHENYANG</a:t>
            </a:r>
          </a:p>
        </p:txBody>
      </p:sp>
      <p:sp>
        <p:nvSpPr>
          <p:cNvPr id="194591" name="AutoShape 31">
            <a:hlinkClick r:id="rId32" action="ppaction://hlinksldjump"/>
          </p:cNvPr>
          <p:cNvSpPr>
            <a:spLocks noChangeArrowheads="1"/>
          </p:cNvSpPr>
          <p:nvPr/>
        </p:nvSpPr>
        <p:spPr bwMode="auto">
          <a:xfrm>
            <a:off x="8139113" y="4284663"/>
            <a:ext cx="1473200" cy="503237"/>
          </a:xfrm>
          <a:prstGeom prst="roundRect">
            <a:avLst>
              <a:gd name="adj" fmla="val 315"/>
            </a:avLst>
          </a:prstGeom>
          <a:solidFill>
            <a:srgbClr val="FF6666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1600">
                <a:cs typeface="Arial Unicode MS" charset="0"/>
              </a:rPr>
              <a:t>NACHODKA</a:t>
            </a:r>
          </a:p>
        </p:txBody>
      </p:sp>
      <p:sp>
        <p:nvSpPr>
          <p:cNvPr id="194592" name="AutoShape 32">
            <a:hlinkClick r:id="" action="ppaction://hlinkshowjump?jump=firstslide"/>
          </p:cNvPr>
          <p:cNvSpPr>
            <a:spLocks noChangeArrowheads="1"/>
          </p:cNvSpPr>
          <p:nvPr/>
        </p:nvSpPr>
        <p:spPr bwMode="auto">
          <a:xfrm>
            <a:off x="3959225" y="6659563"/>
            <a:ext cx="2592388" cy="792162"/>
          </a:xfrm>
          <a:prstGeom prst="roundRect">
            <a:avLst>
              <a:gd name="adj" fmla="val 199"/>
            </a:avLst>
          </a:prstGeom>
          <a:blipFill dpi="0" rotWithShape="0">
            <a:blip r:embed="rId33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Text Box 1"/>
          <p:cNvSpPr txBox="1">
            <a:spLocks noChangeArrowheads="1"/>
          </p:cNvSpPr>
          <p:nvPr/>
        </p:nvSpPr>
        <p:spPr bwMode="auto">
          <a:xfrm>
            <a:off x="503238" y="142875"/>
            <a:ext cx="2663825" cy="12382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E/W Airstrips</a:t>
            </a:r>
          </a:p>
        </p:txBody>
      </p:sp>
      <p:sp>
        <p:nvSpPr>
          <p:cNvPr id="19558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95587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19558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95589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5590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59043818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Text Box 1"/>
          <p:cNvSpPr txBox="1">
            <a:spLocks noChangeArrowheads="1"/>
          </p:cNvSpPr>
          <p:nvPr/>
        </p:nvSpPr>
        <p:spPr bwMode="auto">
          <a:xfrm>
            <a:off x="503238" y="142875"/>
            <a:ext cx="2663825" cy="12382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N/S Airstrips</a:t>
            </a:r>
          </a:p>
        </p:txBody>
      </p:sp>
      <p:sp>
        <p:nvSpPr>
          <p:cNvPr id="19661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96611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19661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38775" cy="741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96613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8237128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527425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HAEJU</a:t>
            </a:r>
          </a:p>
        </p:txBody>
      </p:sp>
      <p:sp>
        <p:nvSpPr>
          <p:cNvPr id="19763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97635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19763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4613"/>
            <a:ext cx="5438775" cy="741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97637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7638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7818458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HWANGJU</a:t>
            </a:r>
          </a:p>
        </p:txBody>
      </p:sp>
      <p:sp>
        <p:nvSpPr>
          <p:cNvPr id="19865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98659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19866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4613"/>
            <a:ext cx="5437187" cy="7412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98661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8662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6040875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26626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Chongju 5 Dep</a:t>
            </a:r>
          </a:p>
        </p:txBody>
      </p:sp>
      <p:sp>
        <p:nvSpPr>
          <p:cNvPr id="26627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23</a:t>
            </a:r>
          </a:p>
        </p:txBody>
      </p:sp>
      <p:sp>
        <p:nvSpPr>
          <p:cNvPr id="26628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05L</a:t>
            </a:r>
          </a:p>
        </p:txBody>
      </p:sp>
      <p:sp>
        <p:nvSpPr>
          <p:cNvPr id="26629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05R</a:t>
            </a:r>
          </a:p>
        </p:txBody>
      </p:sp>
      <p:sp>
        <p:nvSpPr>
          <p:cNvPr id="26630" name="AutoShape 6"/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23L</a:t>
            </a:r>
          </a:p>
        </p:txBody>
      </p:sp>
      <p:sp>
        <p:nvSpPr>
          <p:cNvPr id="2663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26632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633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Visual</a:t>
            </a:r>
          </a:p>
        </p:txBody>
      </p:sp>
      <p:sp>
        <p:nvSpPr>
          <p:cNvPr id="26634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CHONGJU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6797681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HWANG SUWON</a:t>
            </a:r>
          </a:p>
        </p:txBody>
      </p:sp>
      <p:sp>
        <p:nvSpPr>
          <p:cNvPr id="19968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99683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19968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4613"/>
            <a:ext cx="5437187" cy="7412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9685" name="Text Box 5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pic>
        <p:nvPicPr>
          <p:cNvPr id="199686" name="Picture 6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2429575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5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HYON-NI</a:t>
            </a:r>
          </a:p>
        </p:txBody>
      </p:sp>
      <p:sp>
        <p:nvSpPr>
          <p:cNvPr id="20070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00707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0070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4613"/>
            <a:ext cx="5435600" cy="7410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0709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00710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3600344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9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IWON</a:t>
            </a:r>
          </a:p>
        </p:txBody>
      </p:sp>
      <p:sp>
        <p:nvSpPr>
          <p:cNvPr id="20173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01731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0173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6200"/>
            <a:ext cx="5435600" cy="7410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1733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01734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6468803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KAECH'ON</a:t>
            </a:r>
          </a:p>
        </p:txBody>
      </p:sp>
      <p:sp>
        <p:nvSpPr>
          <p:cNvPr id="20275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02755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0275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6200"/>
            <a:ext cx="5434013" cy="7408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2757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02758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8398747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KOKSAN</a:t>
            </a:r>
          </a:p>
        </p:txBody>
      </p:sp>
      <p:sp>
        <p:nvSpPr>
          <p:cNvPr id="20377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03779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0378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6200"/>
            <a:ext cx="5434013" cy="7408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3781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03782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770567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KUUM-NI</a:t>
            </a:r>
          </a:p>
        </p:txBody>
      </p:sp>
      <p:sp>
        <p:nvSpPr>
          <p:cNvPr id="20480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04803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0480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6200"/>
            <a:ext cx="5432425" cy="7408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4805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04806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1010061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KWAIL</a:t>
            </a:r>
          </a:p>
        </p:txBody>
      </p:sp>
      <p:sp>
        <p:nvSpPr>
          <p:cNvPr id="20582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05827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0582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7788"/>
            <a:ext cx="5432425" cy="740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5829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05830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7095626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MANP'O</a:t>
            </a:r>
          </a:p>
        </p:txBody>
      </p:sp>
      <p:sp>
        <p:nvSpPr>
          <p:cNvPr id="20685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06851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0685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7788"/>
            <a:ext cx="5432425" cy="740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6853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06854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9005064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MIRIM</a:t>
            </a:r>
          </a:p>
        </p:txBody>
      </p:sp>
      <p:sp>
        <p:nvSpPr>
          <p:cNvPr id="20787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07875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0787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7788"/>
            <a:ext cx="5430837" cy="7405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7877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07878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7085156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ONCH'ON</a:t>
            </a:r>
          </a:p>
        </p:txBody>
      </p:sp>
      <p:sp>
        <p:nvSpPr>
          <p:cNvPr id="20889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08899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0890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7788"/>
            <a:ext cx="5430837" cy="7405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8901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08902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7611928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27650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Chongju 5 Dep</a:t>
            </a:r>
          </a:p>
        </p:txBody>
      </p:sp>
      <p:sp>
        <p:nvSpPr>
          <p:cNvPr id="27651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23</a:t>
            </a:r>
          </a:p>
        </p:txBody>
      </p:sp>
      <p:sp>
        <p:nvSpPr>
          <p:cNvPr id="27652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05L</a:t>
            </a:r>
          </a:p>
        </p:txBody>
      </p:sp>
      <p:sp>
        <p:nvSpPr>
          <p:cNvPr id="27653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05R</a:t>
            </a:r>
          </a:p>
        </p:txBody>
      </p:sp>
      <p:sp>
        <p:nvSpPr>
          <p:cNvPr id="27654" name="AutoShape 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23L</a:t>
            </a:r>
          </a:p>
        </p:txBody>
      </p:sp>
      <p:sp>
        <p:nvSpPr>
          <p:cNvPr id="27655" name="AutoShape 7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7656" name="AutoShape 8"/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Visual</a:t>
            </a:r>
          </a:p>
        </p:txBody>
      </p:sp>
      <p:pic>
        <p:nvPicPr>
          <p:cNvPr id="27657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658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CHONGJU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27388590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ONGJIN</a:t>
            </a:r>
          </a:p>
        </p:txBody>
      </p:sp>
      <p:sp>
        <p:nvSpPr>
          <p:cNvPr id="20992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09923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0992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7788"/>
            <a:ext cx="5429250" cy="7404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9925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09926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0082331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ORANG</a:t>
            </a:r>
          </a:p>
        </p:txBody>
      </p:sp>
      <p:sp>
        <p:nvSpPr>
          <p:cNvPr id="21094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10947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1094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9375"/>
            <a:ext cx="5429250" cy="7404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10949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0950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6480832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69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PANGHYON</a:t>
            </a:r>
          </a:p>
        </p:txBody>
      </p:sp>
      <p:sp>
        <p:nvSpPr>
          <p:cNvPr id="21197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11971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1197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9375"/>
            <a:ext cx="5427663" cy="7402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11973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1974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103555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PUKCH'ANG           -UP</a:t>
            </a:r>
          </a:p>
        </p:txBody>
      </p:sp>
      <p:sp>
        <p:nvSpPr>
          <p:cNvPr id="21299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12995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1299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9375"/>
            <a:ext cx="5427663" cy="7402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12997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2998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1597448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SAMJIYON</a:t>
            </a:r>
          </a:p>
        </p:txBody>
      </p:sp>
      <p:sp>
        <p:nvSpPr>
          <p:cNvPr id="21401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14019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1402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9375"/>
            <a:ext cx="5426075" cy="7400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14021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4022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5686517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SANDOK</a:t>
            </a:r>
          </a:p>
        </p:txBody>
      </p:sp>
      <p:sp>
        <p:nvSpPr>
          <p:cNvPr id="21504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15043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1504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0963"/>
            <a:ext cx="5426075" cy="7400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15045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5046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9747948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SUNAN</a:t>
            </a:r>
          </a:p>
        </p:txBody>
      </p:sp>
      <p:sp>
        <p:nvSpPr>
          <p:cNvPr id="21606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16067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1606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51320"/>
            <a:ext cx="5424487" cy="7400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6069" name="AutoShape 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60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18</a:t>
            </a:r>
          </a:p>
        </p:txBody>
      </p:sp>
      <p:pic>
        <p:nvPicPr>
          <p:cNvPr id="216070" name="Picture 6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6071" name="Text Box 7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9" name="AutoShape 19">
            <a:hlinkClick r:id="rId8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9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1920431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SUNAN</a:t>
            </a:r>
          </a:p>
        </p:txBody>
      </p:sp>
      <p:sp>
        <p:nvSpPr>
          <p:cNvPr id="21709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63234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1709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835621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sp>
        <p:nvSpPr>
          <p:cNvPr id="217092" name="AutoShape 4"/>
          <p:cNvSpPr>
            <a:spLocks noChangeArrowheads="1"/>
          </p:cNvSpPr>
          <p:nvPr/>
        </p:nvSpPr>
        <p:spPr bwMode="auto">
          <a:xfrm>
            <a:off x="863600" y="2627784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18</a:t>
            </a:r>
          </a:p>
        </p:txBody>
      </p:sp>
      <p:pic>
        <p:nvPicPr>
          <p:cNvPr id="21709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0963"/>
            <a:ext cx="5424487" cy="7399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AutoShape 19">
            <a:hlinkClick r:id="rId6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7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6431120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3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SUNCH'ON</a:t>
            </a:r>
          </a:p>
        </p:txBody>
      </p:sp>
      <p:sp>
        <p:nvSpPr>
          <p:cNvPr id="21811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18115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1811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0963"/>
            <a:ext cx="5424487" cy="7400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18117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8118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698088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T'AECH'ON</a:t>
            </a:r>
          </a:p>
        </p:txBody>
      </p:sp>
      <p:sp>
        <p:nvSpPr>
          <p:cNvPr id="21913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19139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1914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0963"/>
            <a:ext cx="5424487" cy="7399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19141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9142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774049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576263" y="214313"/>
            <a:ext cx="9070975" cy="1262062"/>
          </a:xfrm>
          <a:ln/>
        </p:spPr>
        <p:txBody>
          <a:bodyPr tIns="38880"/>
          <a:lstStyle/>
          <a:p>
            <a:pPr eaLnBrk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altLang="de-DE"/>
              <a:t>EFB Revisions Info</a:t>
            </a:r>
          </a:p>
        </p:txBody>
      </p:sp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1139825"/>
            <a:ext cx="863600" cy="947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220" name="Text Box 4"/>
          <p:cNvSpPr txBox="1">
            <a:spLocks noChangeArrowheads="1"/>
          </p:cNvSpPr>
          <p:nvPr/>
        </p:nvSpPr>
        <p:spPr bwMode="auto">
          <a:xfrm>
            <a:off x="1260475" y="1476375"/>
            <a:ext cx="1908175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>
                <a:solidFill>
                  <a:srgbClr val="FFFF00"/>
                </a:solidFill>
              </a:rPr>
              <a:t>General:</a:t>
            </a:r>
          </a:p>
        </p:txBody>
      </p:sp>
      <p:sp>
        <p:nvSpPr>
          <p:cNvPr id="9221" name="Text Box 5"/>
          <p:cNvSpPr txBox="1">
            <a:spLocks noChangeArrowheads="1"/>
          </p:cNvSpPr>
          <p:nvPr/>
        </p:nvSpPr>
        <p:spPr bwMode="auto">
          <a:xfrm>
            <a:off x="2735263" y="1476375"/>
            <a:ext cx="6551612" cy="900113"/>
          </a:xfrm>
          <a:prstGeom prst="rect">
            <a:avLst/>
          </a:prstGeom>
          <a:noFill/>
          <a:ln w="9525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de-DE" altLang="de-DE" dirty="0" err="1">
                <a:solidFill>
                  <a:srgbClr val="FFFF00"/>
                </a:solidFill>
              </a:rPr>
              <a:t>Revisions</a:t>
            </a:r>
            <a:r>
              <a:rPr lang="de-DE" altLang="de-DE" dirty="0">
                <a:solidFill>
                  <a:srgbClr val="FFFF00"/>
                </a:solidFill>
              </a:rPr>
              <a:t> will </a:t>
            </a:r>
            <a:r>
              <a:rPr lang="de-DE" altLang="de-DE" dirty="0" err="1">
                <a:solidFill>
                  <a:srgbClr val="FFFF00"/>
                </a:solidFill>
              </a:rPr>
              <a:t>be</a:t>
            </a:r>
            <a:r>
              <a:rPr lang="de-DE" altLang="de-DE" dirty="0">
                <a:solidFill>
                  <a:srgbClr val="FFFF00"/>
                </a:solidFill>
              </a:rPr>
              <a:t> </a:t>
            </a:r>
            <a:r>
              <a:rPr lang="de-DE" altLang="de-DE" dirty="0" err="1">
                <a:solidFill>
                  <a:srgbClr val="FFFF00"/>
                </a:solidFill>
              </a:rPr>
              <a:t>marked</a:t>
            </a:r>
            <a:r>
              <a:rPr lang="de-DE" altLang="de-DE" dirty="0">
                <a:solidFill>
                  <a:srgbClr val="FFFF00"/>
                </a:solidFill>
              </a:rPr>
              <a:t> </a:t>
            </a:r>
            <a:r>
              <a:rPr lang="de-DE" altLang="de-DE" dirty="0" err="1">
                <a:solidFill>
                  <a:srgbClr val="FFFF00"/>
                </a:solidFill>
              </a:rPr>
              <a:t>with</a:t>
            </a:r>
            <a:r>
              <a:rPr lang="de-DE" altLang="de-DE" dirty="0">
                <a:solidFill>
                  <a:srgbClr val="FFFF00"/>
                </a:solidFill>
              </a:rPr>
              <a:t> a </a:t>
            </a:r>
            <a:r>
              <a:rPr lang="de-DE" altLang="de-DE" dirty="0" err="1">
                <a:solidFill>
                  <a:srgbClr val="FFFF00"/>
                </a:solidFill>
              </a:rPr>
              <a:t>black</a:t>
            </a:r>
            <a:r>
              <a:rPr lang="de-DE" altLang="de-DE" dirty="0">
                <a:solidFill>
                  <a:srgbClr val="FFFF00"/>
                </a:solidFill>
              </a:rPr>
              <a:t>    at </a:t>
            </a:r>
            <a:r>
              <a:rPr lang="de-DE" altLang="de-DE" dirty="0" err="1">
                <a:solidFill>
                  <a:srgbClr val="FFFF00"/>
                </a:solidFill>
              </a:rPr>
              <a:t>the</a:t>
            </a:r>
            <a:r>
              <a:rPr lang="de-DE" altLang="de-DE" dirty="0">
                <a:solidFill>
                  <a:srgbClr val="FFFF00"/>
                </a:solidFill>
              </a:rPr>
              <a:t> </a:t>
            </a:r>
            <a:r>
              <a:rPr lang="de-DE" altLang="de-DE" dirty="0" err="1">
                <a:solidFill>
                  <a:srgbClr val="FFFF00"/>
                </a:solidFill>
              </a:rPr>
              <a:t>right</a:t>
            </a:r>
            <a:r>
              <a:rPr lang="de-DE" altLang="de-DE" dirty="0">
                <a:solidFill>
                  <a:srgbClr val="FFFF00"/>
                </a:solidFill>
              </a:rPr>
              <a:t> </a:t>
            </a:r>
            <a:r>
              <a:rPr lang="de-DE" altLang="de-DE" dirty="0" err="1">
                <a:solidFill>
                  <a:srgbClr val="FFFF00"/>
                </a:solidFill>
              </a:rPr>
              <a:t>side</a:t>
            </a:r>
            <a:r>
              <a:rPr lang="de-DE" altLang="de-DE" dirty="0">
                <a:solidFill>
                  <a:srgbClr val="FFFF00"/>
                </a:solidFill>
              </a:rPr>
              <a:t> </a:t>
            </a:r>
            <a:r>
              <a:rPr lang="de-DE" altLang="de-DE" dirty="0" err="1">
                <a:solidFill>
                  <a:srgbClr val="FFFF00"/>
                </a:solidFill>
              </a:rPr>
              <a:t>of</a:t>
            </a:r>
            <a:r>
              <a:rPr lang="de-DE" altLang="de-DE" dirty="0">
                <a:solidFill>
                  <a:srgbClr val="FFFF00"/>
                </a:solidFill>
              </a:rPr>
              <a:t> </a:t>
            </a:r>
            <a:r>
              <a:rPr lang="de-DE" altLang="de-DE" dirty="0" err="1">
                <a:solidFill>
                  <a:srgbClr val="FFFF00"/>
                </a:solidFill>
              </a:rPr>
              <a:t>the</a:t>
            </a:r>
            <a:endParaRPr lang="de-DE" altLang="de-DE" dirty="0">
              <a:solidFill>
                <a:srgbClr val="FFFF00"/>
              </a:solidFill>
            </a:endParaRPr>
          </a:p>
          <a:p>
            <a:endParaRPr lang="de-DE" altLang="de-DE" dirty="0">
              <a:solidFill>
                <a:srgbClr val="FFFF00"/>
              </a:solidFill>
            </a:endParaRPr>
          </a:p>
          <a:p>
            <a:r>
              <a:rPr lang="de-DE" altLang="de-DE" dirty="0">
                <a:solidFill>
                  <a:srgbClr val="FFFF00"/>
                </a:solidFill>
              </a:rPr>
              <a:t> </a:t>
            </a:r>
            <a:r>
              <a:rPr lang="de-DE" altLang="de-DE" dirty="0" err="1">
                <a:solidFill>
                  <a:srgbClr val="FFFF00"/>
                </a:solidFill>
              </a:rPr>
              <a:t>corresponding</a:t>
            </a:r>
            <a:r>
              <a:rPr lang="de-DE" altLang="de-DE" dirty="0">
                <a:solidFill>
                  <a:srgbClr val="FFFF00"/>
                </a:solidFill>
              </a:rPr>
              <a:t> </a:t>
            </a:r>
            <a:r>
              <a:rPr lang="de-DE" altLang="de-DE" dirty="0" err="1">
                <a:solidFill>
                  <a:srgbClr val="FFFF00"/>
                </a:solidFill>
              </a:rPr>
              <a:t>page</a:t>
            </a:r>
            <a:r>
              <a:rPr lang="de-DE" altLang="de-DE" dirty="0">
                <a:solidFill>
                  <a:srgbClr val="FFFF00"/>
                </a:solidFill>
              </a:rPr>
              <a:t> </a:t>
            </a:r>
            <a:r>
              <a:rPr lang="de-DE" altLang="de-DE" dirty="0" err="1">
                <a:solidFill>
                  <a:srgbClr val="FFFF00"/>
                </a:solidFill>
              </a:rPr>
              <a:t>and</a:t>
            </a:r>
            <a:r>
              <a:rPr lang="de-DE" altLang="de-DE" dirty="0">
                <a:solidFill>
                  <a:srgbClr val="FFFF00"/>
                </a:solidFill>
              </a:rPr>
              <a:t>/</a:t>
            </a:r>
            <a:r>
              <a:rPr lang="de-DE" altLang="de-DE" dirty="0" err="1">
                <a:solidFill>
                  <a:srgbClr val="FFFF00"/>
                </a:solidFill>
              </a:rPr>
              <a:t>or</a:t>
            </a:r>
            <a:r>
              <a:rPr lang="de-DE" altLang="de-DE" dirty="0">
                <a:solidFill>
                  <a:srgbClr val="FFFF00"/>
                </a:solidFill>
              </a:rPr>
              <a:t>    </a:t>
            </a:r>
            <a:r>
              <a:rPr lang="de-DE" altLang="de-DE" dirty="0" err="1">
                <a:solidFill>
                  <a:srgbClr val="FFFF00"/>
                </a:solidFill>
              </a:rPr>
              <a:t>boxed</a:t>
            </a:r>
            <a:r>
              <a:rPr lang="de-DE" altLang="de-DE" dirty="0">
                <a:solidFill>
                  <a:srgbClr val="FFFF00"/>
                </a:solidFill>
              </a:rPr>
              <a:t> </a:t>
            </a:r>
            <a:r>
              <a:rPr lang="de-DE" altLang="de-DE" dirty="0" err="1">
                <a:solidFill>
                  <a:srgbClr val="FFFF00"/>
                </a:solidFill>
              </a:rPr>
              <a:t>red</a:t>
            </a:r>
            <a:endParaRPr lang="de-DE" altLang="de-DE" dirty="0">
              <a:solidFill>
                <a:srgbClr val="FFFF00"/>
              </a:solidFill>
            </a:endParaRPr>
          </a:p>
        </p:txBody>
      </p:sp>
      <p:sp>
        <p:nvSpPr>
          <p:cNvPr id="9222" name="Line 6"/>
          <p:cNvSpPr>
            <a:spLocks noChangeShapeType="1"/>
          </p:cNvSpPr>
          <p:nvPr/>
        </p:nvSpPr>
        <p:spPr bwMode="auto">
          <a:xfrm>
            <a:off x="6696075" y="1476375"/>
            <a:ext cx="1588" cy="395288"/>
          </a:xfrm>
          <a:prstGeom prst="line">
            <a:avLst/>
          </a:prstGeom>
          <a:noFill/>
          <a:ln w="10800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23" name="AutoShape 7"/>
          <p:cNvSpPr>
            <a:spLocks noChangeArrowheads="1"/>
          </p:cNvSpPr>
          <p:nvPr/>
        </p:nvSpPr>
        <p:spPr bwMode="auto">
          <a:xfrm>
            <a:off x="5760392" y="1944688"/>
            <a:ext cx="1224136" cy="387350"/>
          </a:xfrm>
          <a:prstGeom prst="roundRect">
            <a:avLst>
              <a:gd name="adj" fmla="val 407"/>
            </a:avLst>
          </a:prstGeom>
          <a:noFill/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224" name="Text Box 8"/>
          <p:cNvSpPr txBox="1">
            <a:spLocks noChangeArrowheads="1"/>
          </p:cNvSpPr>
          <p:nvPr/>
        </p:nvSpPr>
        <p:spPr bwMode="auto">
          <a:xfrm>
            <a:off x="2700338" y="2771775"/>
            <a:ext cx="7272337" cy="3990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endParaRPr lang="de-DE" altLang="de-DE" sz="1200" dirty="0">
              <a:solidFill>
                <a:srgbClr val="FFFFFF"/>
              </a:solidFill>
            </a:endParaRPr>
          </a:p>
          <a:p>
            <a:pPr marL="171450" indent="-171450">
              <a:buFontTx/>
              <a:buChar char="-"/>
            </a:pPr>
            <a:r>
              <a:rPr lang="de-DE" altLang="de-DE" sz="1200" dirty="0" err="1">
                <a:solidFill>
                  <a:srgbClr val="FFFFFF"/>
                </a:solidFill>
              </a:rPr>
              <a:t>Added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selectable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charts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for</a:t>
            </a:r>
            <a:r>
              <a:rPr lang="de-DE" altLang="de-DE" sz="1200" dirty="0">
                <a:solidFill>
                  <a:srgbClr val="FFFFFF"/>
                </a:solidFill>
              </a:rPr>
              <a:t> TACAN &amp; VORTAC </a:t>
            </a:r>
            <a:r>
              <a:rPr lang="de-DE" altLang="de-DE" sz="1200" dirty="0" err="1">
                <a:solidFill>
                  <a:srgbClr val="FFFFFF"/>
                </a:solidFill>
              </a:rPr>
              <a:t>location</a:t>
            </a:r>
            <a:endParaRPr lang="de-DE" altLang="de-DE" sz="1200" dirty="0">
              <a:solidFill>
                <a:srgbClr val="FFFFFF"/>
              </a:solidFill>
            </a:endParaRPr>
          </a:p>
          <a:p>
            <a:pPr marL="171450" indent="-171450">
              <a:buFontTx/>
              <a:buChar char="-"/>
            </a:pPr>
            <a:r>
              <a:rPr lang="de-DE" altLang="de-DE" sz="1200" dirty="0" err="1">
                <a:solidFill>
                  <a:srgbClr val="FFFFFF"/>
                </a:solidFill>
              </a:rPr>
              <a:t>Added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charts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with</a:t>
            </a:r>
            <a:r>
              <a:rPr lang="de-DE" altLang="de-DE" sz="1200" dirty="0">
                <a:solidFill>
                  <a:srgbClr val="FFFFFF"/>
                </a:solidFill>
              </a:rPr>
              <a:t> TACAN &amp; VORTAC </a:t>
            </a:r>
            <a:r>
              <a:rPr lang="de-DE" altLang="de-DE" sz="1200" dirty="0" err="1">
                <a:solidFill>
                  <a:srgbClr val="FFFFFF"/>
                </a:solidFill>
              </a:rPr>
              <a:t>ranges</a:t>
            </a:r>
            <a:r>
              <a:rPr lang="de-DE" altLang="de-DE" sz="1200" dirty="0">
                <a:solidFill>
                  <a:srgbClr val="FFFFFF"/>
                </a:solidFill>
              </a:rPr>
              <a:t> (</a:t>
            </a:r>
            <a:r>
              <a:rPr lang="de-DE" altLang="de-DE" sz="1200" dirty="0" err="1">
                <a:solidFill>
                  <a:srgbClr val="FFFFFF"/>
                </a:solidFill>
              </a:rPr>
              <a:t>most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important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only</a:t>
            </a:r>
            <a:r>
              <a:rPr lang="de-DE" altLang="de-DE" sz="1200" dirty="0">
                <a:solidFill>
                  <a:srgbClr val="FFFFFF"/>
                </a:solidFill>
              </a:rPr>
              <a:t>)</a:t>
            </a:r>
          </a:p>
          <a:p>
            <a:pPr marL="171450" indent="-171450">
              <a:buFontTx/>
              <a:buChar char="-"/>
            </a:pPr>
            <a:r>
              <a:rPr lang="de-DE" altLang="de-DE" sz="1200" dirty="0" err="1">
                <a:solidFill>
                  <a:srgbClr val="FFFFFF"/>
                </a:solidFill>
              </a:rPr>
              <a:t>Edited</a:t>
            </a:r>
            <a:r>
              <a:rPr lang="de-DE" altLang="de-DE" sz="1200" dirty="0">
                <a:solidFill>
                  <a:srgbClr val="FFFFFF"/>
                </a:solidFill>
              </a:rPr>
              <a:t> RNAV </a:t>
            </a:r>
            <a:r>
              <a:rPr lang="de-DE" altLang="de-DE" sz="1200" dirty="0" err="1">
                <a:solidFill>
                  <a:srgbClr val="FFFFFF"/>
                </a:solidFill>
              </a:rPr>
              <a:t>chart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to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improve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quality</a:t>
            </a:r>
            <a:endParaRPr lang="de-DE" altLang="de-DE" sz="1200" dirty="0">
              <a:solidFill>
                <a:srgbClr val="FFFFFF"/>
              </a:solidFill>
            </a:endParaRPr>
          </a:p>
          <a:p>
            <a:pPr marL="171450" indent="-171450">
              <a:buFontTx/>
              <a:buChar char="-"/>
            </a:pPr>
            <a:endParaRPr lang="de-DE" altLang="de-DE" sz="1200" dirty="0">
              <a:solidFill>
                <a:srgbClr val="FFFFFF"/>
              </a:solidFill>
            </a:endParaRPr>
          </a:p>
          <a:p>
            <a:r>
              <a:rPr lang="de-DE" altLang="de-DE" sz="1200" dirty="0">
                <a:solidFill>
                  <a:srgbClr val="FFFFFF"/>
                </a:solidFill>
              </a:rPr>
              <a:t> </a:t>
            </a:r>
          </a:p>
          <a:p>
            <a:pPr marL="171450" indent="-171450">
              <a:buFontTx/>
              <a:buChar char="-"/>
            </a:pPr>
            <a:endParaRPr lang="de-DE" altLang="de-DE" sz="1200" dirty="0">
              <a:solidFill>
                <a:srgbClr val="FFFFFF"/>
              </a:solidFill>
            </a:endParaRPr>
          </a:p>
          <a:p>
            <a:pPr marL="171450" indent="-171450">
              <a:buFontTx/>
              <a:buChar char="-"/>
            </a:pPr>
            <a:r>
              <a:rPr lang="de-DE" altLang="de-DE" sz="1200" dirty="0" err="1">
                <a:solidFill>
                  <a:srgbClr val="FFFFFF"/>
                </a:solidFill>
              </a:rPr>
              <a:t>Added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direct</a:t>
            </a:r>
            <a:r>
              <a:rPr lang="de-DE" altLang="de-DE" sz="1200" dirty="0">
                <a:solidFill>
                  <a:srgbClr val="FFFFFF"/>
                </a:solidFill>
              </a:rPr>
              <a:t> EM-link on </a:t>
            </a:r>
            <a:r>
              <a:rPr lang="de-DE" altLang="de-DE" sz="1200" dirty="0" err="1">
                <a:solidFill>
                  <a:srgbClr val="FFFFFF"/>
                </a:solidFill>
              </a:rPr>
              <a:t>every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airport</a:t>
            </a:r>
            <a:r>
              <a:rPr lang="de-DE" altLang="de-DE" sz="1200" dirty="0">
                <a:solidFill>
                  <a:srgbClr val="FFFFFF"/>
                </a:solidFill>
              </a:rPr>
              <a:t>/</a:t>
            </a:r>
            <a:r>
              <a:rPr lang="de-DE" altLang="de-DE" sz="1200" dirty="0" err="1">
                <a:solidFill>
                  <a:srgbClr val="FFFFFF"/>
                </a:solidFill>
              </a:rPr>
              <a:t>dep</a:t>
            </a:r>
            <a:r>
              <a:rPr lang="de-DE" altLang="de-DE" sz="1200" dirty="0">
                <a:solidFill>
                  <a:srgbClr val="FFFFFF"/>
                </a:solidFill>
              </a:rPr>
              <a:t> &amp; </a:t>
            </a:r>
            <a:r>
              <a:rPr lang="de-DE" altLang="de-DE" sz="1200" dirty="0" err="1">
                <a:solidFill>
                  <a:srgbClr val="FFFFFF"/>
                </a:solidFill>
              </a:rPr>
              <a:t>appr</a:t>
            </a:r>
            <a:r>
              <a:rPr lang="de-DE" altLang="de-DE" sz="1200" dirty="0">
                <a:solidFill>
                  <a:srgbClr val="FFFFFF"/>
                </a:solidFill>
              </a:rPr>
              <a:t>. Page</a:t>
            </a:r>
          </a:p>
          <a:p>
            <a:pPr marL="171450" indent="-171450">
              <a:buFontTx/>
              <a:buChar char="-"/>
            </a:pPr>
            <a:r>
              <a:rPr lang="de-DE" altLang="de-DE" sz="1200" dirty="0" err="1">
                <a:solidFill>
                  <a:srgbClr val="FFFFFF"/>
                </a:solidFill>
              </a:rPr>
              <a:t>Changed</a:t>
            </a:r>
            <a:r>
              <a:rPr lang="de-DE" altLang="de-DE" sz="1200" dirty="0">
                <a:solidFill>
                  <a:srgbClr val="FFFFFF"/>
                </a:solidFill>
              </a:rPr>
              <a:t> (due </a:t>
            </a:r>
            <a:r>
              <a:rPr lang="de-DE" altLang="de-DE" sz="1200" dirty="0" err="1">
                <a:solidFill>
                  <a:srgbClr val="FFFFFF"/>
                </a:solidFill>
              </a:rPr>
              <a:t>to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warm-up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timing</a:t>
            </a:r>
            <a:r>
              <a:rPr lang="de-DE" altLang="de-DE" sz="1200" dirty="0">
                <a:solidFill>
                  <a:srgbClr val="FFFFFF"/>
                </a:solidFill>
              </a:rPr>
              <a:t>) </a:t>
            </a:r>
            <a:r>
              <a:rPr lang="de-DE" altLang="de-DE" sz="1200" dirty="0" err="1">
                <a:solidFill>
                  <a:srgbClr val="FFFFFF"/>
                </a:solidFill>
              </a:rPr>
              <a:t>and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combined</a:t>
            </a:r>
            <a:r>
              <a:rPr lang="de-DE" altLang="de-DE" sz="1200" dirty="0">
                <a:solidFill>
                  <a:srgbClr val="FFFFFF"/>
                </a:solidFill>
              </a:rPr>
              <a:t> AN/AAQ 14 &amp; 13 </a:t>
            </a:r>
            <a:r>
              <a:rPr lang="de-DE" altLang="de-DE" sz="1200" dirty="0" err="1">
                <a:solidFill>
                  <a:srgbClr val="FFFFFF"/>
                </a:solidFill>
              </a:rPr>
              <a:t>Ops</a:t>
            </a:r>
            <a:r>
              <a:rPr lang="de-DE" altLang="de-DE" sz="1200" dirty="0">
                <a:solidFill>
                  <a:srgbClr val="FFFFFF"/>
                </a:solidFill>
              </a:rPr>
              <a:t> </a:t>
            </a:r>
            <a:r>
              <a:rPr lang="de-DE" altLang="de-DE" sz="1200" dirty="0" err="1">
                <a:solidFill>
                  <a:srgbClr val="FFFFFF"/>
                </a:solidFill>
              </a:rPr>
              <a:t>sequence</a:t>
            </a:r>
            <a:endParaRPr lang="de-DE" altLang="de-DE" sz="1200" dirty="0">
              <a:solidFill>
                <a:srgbClr val="FFFFFF"/>
              </a:solidFill>
            </a:endParaRPr>
          </a:p>
          <a:p>
            <a:pPr marL="171450" indent="-171450">
              <a:buFontTx/>
              <a:buChar char="-"/>
            </a:pPr>
            <a:endParaRPr lang="de-DE" altLang="de-DE" sz="1200" dirty="0">
              <a:solidFill>
                <a:srgbClr val="FFFFFF"/>
              </a:solidFill>
            </a:endParaRPr>
          </a:p>
          <a:p>
            <a:endParaRPr lang="de-DE" altLang="de-DE" sz="1200" dirty="0">
              <a:solidFill>
                <a:srgbClr val="FFFFFF"/>
              </a:solidFill>
            </a:endParaRPr>
          </a:p>
        </p:txBody>
      </p:sp>
      <p:sp>
        <p:nvSpPr>
          <p:cNvPr id="9227" name="AutoShape 11">
            <a:hlinkClick r:id="" action="ppaction://hlinkshowjump?jump=firstslide"/>
          </p:cNvPr>
          <p:cNvSpPr>
            <a:spLocks noChangeArrowheads="1"/>
          </p:cNvSpPr>
          <p:nvPr/>
        </p:nvSpPr>
        <p:spPr bwMode="auto">
          <a:xfrm>
            <a:off x="3635375" y="6551613"/>
            <a:ext cx="2592388" cy="792162"/>
          </a:xfrm>
          <a:prstGeom prst="roundRect">
            <a:avLst>
              <a:gd name="adj" fmla="val 199"/>
            </a:avLst>
          </a:prstGeom>
          <a:blipFill dpi="0" rotWithShape="0">
            <a:blip r:embed="rId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4" name="Text Box 9"/>
          <p:cNvSpPr txBox="1">
            <a:spLocks noChangeArrowheads="1"/>
          </p:cNvSpPr>
          <p:nvPr/>
        </p:nvSpPr>
        <p:spPr bwMode="auto">
          <a:xfrm>
            <a:off x="885775" y="2843733"/>
            <a:ext cx="1763713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54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endParaRPr lang="de-DE" altLang="de-DE" sz="1000" dirty="0">
              <a:cs typeface="Arial Unicode MS" charset="0"/>
            </a:endParaRPr>
          </a:p>
          <a:p>
            <a:pPr>
              <a:buClrTx/>
              <a:buFontTx/>
              <a:buNone/>
            </a:pPr>
            <a:r>
              <a:rPr lang="de-DE" altLang="de-DE" sz="1200" b="1" dirty="0">
                <a:solidFill>
                  <a:srgbClr val="FFFF00"/>
                </a:solidFill>
                <a:cs typeface="Arial Unicode MS" charset="0"/>
              </a:rPr>
              <a:t>Vers 2.93</a:t>
            </a:r>
            <a:r>
              <a:rPr lang="de-DE" altLang="de-DE" sz="1200" b="1" dirty="0">
                <a:solidFill>
                  <a:srgbClr val="CCCCCC"/>
                </a:solidFill>
                <a:cs typeface="Arial Unicode MS" charset="0"/>
              </a:rPr>
              <a:t>   Feb-29-2016</a:t>
            </a:r>
          </a:p>
        </p:txBody>
      </p:sp>
      <p:sp>
        <p:nvSpPr>
          <p:cNvPr id="12" name="Text Box 9"/>
          <p:cNvSpPr txBox="1">
            <a:spLocks noChangeArrowheads="1"/>
          </p:cNvSpPr>
          <p:nvPr/>
        </p:nvSpPr>
        <p:spPr bwMode="auto">
          <a:xfrm>
            <a:off x="900335" y="3850505"/>
            <a:ext cx="1763713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54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endParaRPr lang="de-DE" altLang="de-DE" sz="1000" dirty="0">
              <a:cs typeface="Arial Unicode MS" charset="0"/>
            </a:endParaRPr>
          </a:p>
          <a:p>
            <a:pPr>
              <a:buClrTx/>
              <a:buFontTx/>
              <a:buNone/>
            </a:pPr>
            <a:r>
              <a:rPr lang="de-DE" altLang="de-DE" sz="1200" b="1" dirty="0">
                <a:solidFill>
                  <a:srgbClr val="FFFF00"/>
                </a:solidFill>
                <a:cs typeface="Arial Unicode MS" charset="0"/>
              </a:rPr>
              <a:t>Vers 2.94</a:t>
            </a:r>
            <a:r>
              <a:rPr lang="de-DE" altLang="de-DE" sz="1200" b="1" dirty="0">
                <a:solidFill>
                  <a:srgbClr val="CCCCCC"/>
                </a:solidFill>
                <a:cs typeface="Arial Unicode MS" charset="0"/>
              </a:rPr>
              <a:t>   Mar-14-2016</a:t>
            </a:r>
          </a:p>
        </p:txBody>
      </p:sp>
    </p:spTree>
    <p:extLst>
      <p:ext uri="{BB962C8B-B14F-4D97-AF65-F5344CB8AC3E}">
        <p14:creationId xmlns:p14="http://schemas.microsoft.com/office/powerpoint/2010/main" val="246774613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AutoShape 2"/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29699" name="AutoShape 3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Noru 1 Dep</a:t>
            </a:r>
          </a:p>
        </p:txBody>
      </p:sp>
      <p:sp>
        <p:nvSpPr>
          <p:cNvPr id="29700" name="AutoShape 4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6004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29701" name="AutoShape 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43783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01</a:t>
            </a:r>
          </a:p>
        </p:txBody>
      </p:sp>
      <p:sp>
        <p:nvSpPr>
          <p:cNvPr id="29702" name="AutoShape 6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51847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18</a:t>
            </a:r>
          </a:p>
        </p:txBody>
      </p:sp>
      <p:sp>
        <p:nvSpPr>
          <p:cNvPr id="29703" name="AutoShape 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36</a:t>
            </a:r>
          </a:p>
        </p:txBody>
      </p:sp>
      <p:sp>
        <p:nvSpPr>
          <p:cNvPr id="29704" name="AutoShape 8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29705" name="Picture 9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1438"/>
            <a:ext cx="5440363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9706" name="AutoShape 10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2843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Hatch 1 Dep</a:t>
            </a:r>
          </a:p>
        </p:txBody>
      </p:sp>
      <p:pic>
        <p:nvPicPr>
          <p:cNvPr id="29707" name="Picture 11">
            <a:hlinkClick r:id="rId11" action="ppaction://hlinksldjump"/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9708" name="Text Box 12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5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SEOUL</a:t>
            </a:r>
          </a:p>
        </p:txBody>
      </p:sp>
      <p:sp>
        <p:nvSpPr>
          <p:cNvPr id="14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0416815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1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TAETAN</a:t>
            </a:r>
          </a:p>
        </p:txBody>
      </p:sp>
      <p:sp>
        <p:nvSpPr>
          <p:cNvPr id="22016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20163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2016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0963"/>
            <a:ext cx="5424487" cy="7399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20165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20166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7946847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5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TOKSAN</a:t>
            </a:r>
          </a:p>
        </p:txBody>
      </p:sp>
      <p:sp>
        <p:nvSpPr>
          <p:cNvPr id="22118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21187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2118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0963"/>
            <a:ext cx="5422900" cy="739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21189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21190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4729398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UIJU</a:t>
            </a:r>
          </a:p>
        </p:txBody>
      </p:sp>
      <p:sp>
        <p:nvSpPr>
          <p:cNvPr id="22221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22211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2221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2550"/>
            <a:ext cx="5422900" cy="739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22213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22214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19159470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00"/>
                </a:solidFill>
                <a:latin typeface="Times New Roman" panose="02020603050405020304" pitchFamily="18" charset="0"/>
                <a:cs typeface="Arial Unicode MS" charset="0"/>
              </a:rPr>
              <a:t>WONSAN</a:t>
            </a:r>
          </a:p>
        </p:txBody>
      </p:sp>
      <p:sp>
        <p:nvSpPr>
          <p:cNvPr id="22323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23235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2323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2550"/>
            <a:ext cx="5421313" cy="7396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23237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23238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54037124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FF6666"/>
                </a:solidFill>
                <a:latin typeface="Times New Roman" panose="02020603050405020304" pitchFamily="18" charset="0"/>
                <a:cs typeface="Arial Unicode MS" charset="0"/>
              </a:rPr>
              <a:t>NACHODKA</a:t>
            </a:r>
          </a:p>
        </p:txBody>
      </p:sp>
      <p:sp>
        <p:nvSpPr>
          <p:cNvPr id="22425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24259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2426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2550"/>
            <a:ext cx="5421313" cy="7396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24261" name="Text Box 5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pic>
        <p:nvPicPr>
          <p:cNvPr id="224262" name="Picture 6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8664864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CC9900"/>
                </a:solidFill>
                <a:latin typeface="Times New Roman" panose="02020603050405020304" pitchFamily="18" charset="0"/>
                <a:cs typeface="Arial Unicode MS" charset="0"/>
              </a:rPr>
              <a:t>LIUHE</a:t>
            </a:r>
          </a:p>
        </p:txBody>
      </p:sp>
      <p:sp>
        <p:nvSpPr>
          <p:cNvPr id="22528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25283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2528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2550"/>
            <a:ext cx="5419725" cy="739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25285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25286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225287" name="Text Box 7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9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83673805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Text Box 1"/>
          <p:cNvSpPr txBox="1">
            <a:spLocks noChangeArrowheads="1"/>
          </p:cNvSpPr>
          <p:nvPr/>
        </p:nvSpPr>
        <p:spPr bwMode="auto">
          <a:xfrm>
            <a:off x="863600" y="142875"/>
            <a:ext cx="3600450" cy="123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CC9900"/>
                </a:solidFill>
                <a:latin typeface="Times New Roman" panose="02020603050405020304" pitchFamily="18" charset="0"/>
                <a:cs typeface="Arial Unicode MS" charset="0"/>
              </a:rPr>
              <a:t>SHENYANG</a:t>
            </a:r>
          </a:p>
        </p:txBody>
      </p:sp>
      <p:sp>
        <p:nvSpPr>
          <p:cNvPr id="22630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226307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pic>
        <p:nvPicPr>
          <p:cNvPr id="22630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4138"/>
            <a:ext cx="5419725" cy="739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26309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26310" name="Text Box 6"/>
          <p:cNvSpPr txBox="1">
            <a:spLocks noChangeArrowheads="1"/>
          </p:cNvSpPr>
          <p:nvPr/>
        </p:nvSpPr>
        <p:spPr bwMode="auto">
          <a:xfrm>
            <a:off x="3384550" y="1187450"/>
            <a:ext cx="1152525" cy="430213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19107656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2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3168650" y="2847057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Markpoints</a:t>
            </a:r>
          </a:p>
        </p:txBody>
      </p:sp>
      <p:sp>
        <p:nvSpPr>
          <p:cNvPr id="227330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54894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UHF/VHF Freq List</a:t>
            </a:r>
          </a:p>
        </p:txBody>
      </p:sp>
      <p:sp>
        <p:nvSpPr>
          <p:cNvPr id="227331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47057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Air to Air Tacan</a:t>
            </a:r>
          </a:p>
        </p:txBody>
      </p:sp>
      <p:sp>
        <p:nvSpPr>
          <p:cNvPr id="227332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39219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Air to Ground Datalink</a:t>
            </a:r>
          </a:p>
        </p:txBody>
      </p:sp>
      <p:sp>
        <p:nvSpPr>
          <p:cNvPr id="227333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3168650" y="1262732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UHF Backup Radio Operation</a:t>
            </a:r>
          </a:p>
        </p:txBody>
      </p:sp>
      <p:sp>
        <p:nvSpPr>
          <p:cNvPr id="227334" name="AutoShape 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3168650" y="2054894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EWS</a:t>
            </a:r>
          </a:p>
        </p:txBody>
      </p:sp>
      <p:sp>
        <p:nvSpPr>
          <p:cNvPr id="227335" name="AutoShape 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259557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DTC Settings</a:t>
            </a:r>
          </a:p>
        </p:txBody>
      </p:sp>
      <p:sp>
        <p:nvSpPr>
          <p:cNvPr id="227336" name="AutoShape 8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5472113" y="1262732"/>
            <a:ext cx="1871662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Emergency Radio Operation</a:t>
            </a:r>
          </a:p>
        </p:txBody>
      </p:sp>
      <p:sp>
        <p:nvSpPr>
          <p:cNvPr id="227337" name="AutoShape 9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5472113" y="2054894"/>
            <a:ext cx="1871662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EWS In Flight Programming</a:t>
            </a:r>
          </a:p>
        </p:txBody>
      </p:sp>
      <p:sp>
        <p:nvSpPr>
          <p:cNvPr id="227338" name="AutoShape 10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5472113" y="2847057"/>
            <a:ext cx="1871662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IDM (Improved Data Modem)</a:t>
            </a:r>
          </a:p>
        </p:txBody>
      </p:sp>
      <p:sp>
        <p:nvSpPr>
          <p:cNvPr id="227339" name="AutoShape 11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5472113" y="4431382"/>
            <a:ext cx="1871662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AN/AGP-68</a:t>
            </a:r>
          </a:p>
          <a:p>
            <a:pPr algn="ctr"/>
            <a:r>
              <a:rPr lang="de-DE" altLang="de-DE">
                <a:cs typeface="Arial Unicode MS" charset="0"/>
              </a:rPr>
              <a:t> Air to Air : RWS</a:t>
            </a:r>
          </a:p>
        </p:txBody>
      </p:sp>
      <p:sp>
        <p:nvSpPr>
          <p:cNvPr id="227340" name="AutoShape 12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7775575" y="1262732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UHF/VHF Normal Ops</a:t>
            </a:r>
          </a:p>
        </p:txBody>
      </p:sp>
      <p:sp>
        <p:nvSpPr>
          <p:cNvPr id="227341" name="AutoShape 1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775575" y="2054894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Steerpoint Assign. List</a:t>
            </a:r>
          </a:p>
        </p:txBody>
      </p:sp>
      <p:sp>
        <p:nvSpPr>
          <p:cNvPr id="227342" name="AutoShape 14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7775575" y="2847057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Air to Air Datalink</a:t>
            </a:r>
          </a:p>
        </p:txBody>
      </p:sp>
      <p:sp>
        <p:nvSpPr>
          <p:cNvPr id="227343" name="AutoShape 15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7775575" y="4431382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AN/AGP-68</a:t>
            </a:r>
          </a:p>
          <a:p>
            <a:pPr algn="ctr"/>
            <a:r>
              <a:rPr lang="de-DE" altLang="de-DE">
                <a:cs typeface="Arial Unicode MS" charset="0"/>
              </a:rPr>
              <a:t> Air to Air : SAM</a:t>
            </a:r>
          </a:p>
        </p:txBody>
      </p:sp>
      <p:sp>
        <p:nvSpPr>
          <p:cNvPr id="227344" name="AutoShape 16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7775575" y="3639219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AN/AAQ-13/14 FLIR </a:t>
            </a:r>
            <a:r>
              <a:rPr lang="de-DE" altLang="de-DE" dirty="0" err="1">
                <a:cs typeface="Arial Unicode MS" charset="0"/>
              </a:rPr>
              <a:t>Ops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227345" name="Text Box 17"/>
          <p:cNvSpPr txBox="1">
            <a:spLocks noChangeArrowheads="1"/>
          </p:cNvSpPr>
          <p:nvPr/>
        </p:nvSpPr>
        <p:spPr bwMode="auto">
          <a:xfrm>
            <a:off x="504825" y="35421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4400" b="1" dirty="0">
                <a:ln w="19050" cmpd="sng">
                  <a:solidFill>
                    <a:srgbClr val="75CAFF"/>
                  </a:solidFill>
                  <a:prstDash val="solid"/>
                </a:ln>
                <a:solidFill>
                  <a:schemeClr val="bg1">
                    <a:lumMod val="8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AVIONICS </a:t>
            </a:r>
            <a:r>
              <a:rPr lang="de-DE" altLang="de-DE" sz="4400" b="1" dirty="0" err="1">
                <a:ln w="19050" cmpd="sng">
                  <a:solidFill>
                    <a:srgbClr val="75CAFF"/>
                  </a:solidFill>
                  <a:prstDash val="solid"/>
                </a:ln>
                <a:solidFill>
                  <a:schemeClr val="bg1">
                    <a:lumMod val="8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4400" b="1" dirty="0">
              <a:ln w="19050" cmpd="sng">
                <a:solidFill>
                  <a:srgbClr val="75CAFF"/>
                </a:solidFill>
                <a:prstDash val="solid"/>
              </a:ln>
              <a:solidFill>
                <a:schemeClr val="bg1">
                  <a:lumMod val="8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27346" name="AutoShape 18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5472113" y="3639219"/>
            <a:ext cx="1871662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Advanced TGP Ops</a:t>
            </a:r>
          </a:p>
        </p:txBody>
      </p:sp>
      <p:sp>
        <p:nvSpPr>
          <p:cNvPr id="227347" name="AutoShape 19">
            <a:hlinkClick r:id="rId17" action="ppaction://hlinksldjump"/>
          </p:cNvPr>
          <p:cNvSpPr>
            <a:spLocks noChangeArrowheads="1"/>
          </p:cNvSpPr>
          <p:nvPr/>
        </p:nvSpPr>
        <p:spPr bwMode="auto">
          <a:xfrm>
            <a:off x="3168650" y="3639219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Receiving Data through IDM</a:t>
            </a:r>
          </a:p>
        </p:txBody>
      </p:sp>
      <p:sp>
        <p:nvSpPr>
          <p:cNvPr id="227348" name="AutoShape 20">
            <a:hlinkClick r:id="rId18" action="ppaction://hlinksldjump"/>
          </p:cNvPr>
          <p:cNvSpPr>
            <a:spLocks noChangeArrowheads="1"/>
          </p:cNvSpPr>
          <p:nvPr/>
        </p:nvSpPr>
        <p:spPr bwMode="auto">
          <a:xfrm>
            <a:off x="863600" y="4394869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AN/AAQ-13 FLIR Ops</a:t>
            </a:r>
          </a:p>
        </p:txBody>
      </p:sp>
      <p:sp>
        <p:nvSpPr>
          <p:cNvPr id="227349" name="AutoShape 21">
            <a:hlinkClick r:id="rId18" action="ppaction://hlinksldjump"/>
          </p:cNvPr>
          <p:cNvSpPr>
            <a:spLocks noChangeArrowheads="1"/>
          </p:cNvSpPr>
          <p:nvPr/>
        </p:nvSpPr>
        <p:spPr bwMode="auto">
          <a:xfrm>
            <a:off x="3168650" y="4394869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AN/AGP-68 Radar</a:t>
            </a:r>
          </a:p>
        </p:txBody>
      </p:sp>
      <p:sp>
        <p:nvSpPr>
          <p:cNvPr id="227350" name="AutoShape 22">
            <a:hlinkClick r:id="rId19" action="ppaction://hlinksldjump"/>
          </p:cNvPr>
          <p:cNvSpPr>
            <a:spLocks noChangeArrowheads="1"/>
          </p:cNvSpPr>
          <p:nvPr/>
        </p:nvSpPr>
        <p:spPr bwMode="auto">
          <a:xfrm>
            <a:off x="7775575" y="5187032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AN/AGP-68</a:t>
            </a:r>
          </a:p>
          <a:p>
            <a:pPr algn="ctr"/>
            <a:r>
              <a:rPr lang="de-DE" altLang="de-DE">
                <a:cs typeface="Arial Unicode MS" charset="0"/>
              </a:rPr>
              <a:t> Air to Ground</a:t>
            </a:r>
          </a:p>
        </p:txBody>
      </p:sp>
      <p:sp>
        <p:nvSpPr>
          <p:cNvPr id="227351" name="AutoShape 23">
            <a:hlinkClick r:id="rId19" action="ppaction://hlinksldjump"/>
          </p:cNvPr>
          <p:cNvSpPr>
            <a:spLocks noChangeArrowheads="1"/>
          </p:cNvSpPr>
          <p:nvPr/>
        </p:nvSpPr>
        <p:spPr bwMode="auto">
          <a:xfrm>
            <a:off x="863600" y="5871244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AN/AGP-68</a:t>
            </a:r>
          </a:p>
          <a:p>
            <a:pPr algn="ctr"/>
            <a:r>
              <a:rPr lang="de-DE" altLang="de-DE">
                <a:cs typeface="Arial Unicode MS" charset="0"/>
              </a:rPr>
              <a:t> A/G - GM</a:t>
            </a:r>
          </a:p>
        </p:txBody>
      </p:sp>
      <p:sp>
        <p:nvSpPr>
          <p:cNvPr id="227352" name="AutoShape 24">
            <a:hlinkClick r:id="rId20" action="ppaction://hlinksldjump"/>
          </p:cNvPr>
          <p:cNvSpPr>
            <a:spLocks noChangeArrowheads="1"/>
          </p:cNvSpPr>
          <p:nvPr/>
        </p:nvSpPr>
        <p:spPr bwMode="auto">
          <a:xfrm>
            <a:off x="5472113" y="5150519"/>
            <a:ext cx="1871662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HMCS – </a:t>
            </a:r>
            <a:r>
              <a:rPr lang="de-DE" altLang="de-DE" sz="1500">
                <a:cs typeface="Arial Unicode MS" charset="0"/>
              </a:rPr>
              <a:t>Aim9(X)- ACM Bore Ops </a:t>
            </a:r>
          </a:p>
        </p:txBody>
      </p:sp>
      <p:sp>
        <p:nvSpPr>
          <p:cNvPr id="227353" name="AutoShape 25">
            <a:hlinkClick r:id="rId21" action="ppaction://hlinksldjump"/>
          </p:cNvPr>
          <p:cNvSpPr>
            <a:spLocks noChangeArrowheads="1"/>
          </p:cNvSpPr>
          <p:nvPr/>
        </p:nvSpPr>
        <p:spPr bwMode="auto">
          <a:xfrm>
            <a:off x="5472113" y="4431382"/>
            <a:ext cx="1871662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AN/AGP-68 </a:t>
            </a:r>
            <a:r>
              <a:rPr lang="de-DE" altLang="de-DE" sz="1400">
                <a:cs typeface="Arial Unicode MS" charset="0"/>
              </a:rPr>
              <a:t>RWS/SAM/TTS/SST</a:t>
            </a:r>
          </a:p>
        </p:txBody>
      </p:sp>
      <p:sp>
        <p:nvSpPr>
          <p:cNvPr id="227354" name="AutoShape 26">
            <a:hlinkClick r:id="rId22" action="ppaction://hlinksldjump"/>
          </p:cNvPr>
          <p:cNvSpPr>
            <a:spLocks noChangeArrowheads="1"/>
          </p:cNvSpPr>
          <p:nvPr/>
        </p:nvSpPr>
        <p:spPr bwMode="auto">
          <a:xfrm>
            <a:off x="7775575" y="4431382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AN/AGP-68</a:t>
            </a:r>
          </a:p>
          <a:p>
            <a:pPr algn="ctr"/>
            <a:r>
              <a:rPr lang="de-DE" altLang="de-DE" sz="1500">
                <a:cs typeface="Arial Unicode MS" charset="0"/>
              </a:rPr>
              <a:t> TWS/TWS bugged</a:t>
            </a:r>
          </a:p>
        </p:txBody>
      </p:sp>
      <p:sp>
        <p:nvSpPr>
          <p:cNvPr id="227355" name="AutoShape 27">
            <a:hlinkClick r:id="rId23" action="ppaction://hlinksldjump"/>
          </p:cNvPr>
          <p:cNvSpPr>
            <a:spLocks noChangeArrowheads="1"/>
          </p:cNvSpPr>
          <p:nvPr/>
        </p:nvSpPr>
        <p:spPr bwMode="auto">
          <a:xfrm>
            <a:off x="863600" y="4394869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dirty="0">
                <a:cs typeface="Arial Unicode MS" charset="0"/>
              </a:rPr>
              <a:t>AN/AAQ-13/14 TFR </a:t>
            </a:r>
            <a:r>
              <a:rPr lang="de-DE" altLang="de-DE" dirty="0" err="1">
                <a:cs typeface="Arial Unicode MS" charset="0"/>
              </a:rPr>
              <a:t>Ops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227356" name="AutoShape 28">
            <a:hlinkClick r:id="rId24" action="ppaction://hlinksldjump"/>
          </p:cNvPr>
          <p:cNvSpPr>
            <a:spLocks noChangeArrowheads="1"/>
          </p:cNvSpPr>
          <p:nvPr/>
        </p:nvSpPr>
        <p:spPr bwMode="auto">
          <a:xfrm>
            <a:off x="3168650" y="4394869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AN/AGP-68 Radar</a:t>
            </a:r>
          </a:p>
        </p:txBody>
      </p:sp>
      <p:sp>
        <p:nvSpPr>
          <p:cNvPr id="227357" name="AutoShape 29">
            <a:hlinkClick r:id="rId25" action="ppaction://hlinksldjump"/>
          </p:cNvPr>
          <p:cNvSpPr>
            <a:spLocks noChangeArrowheads="1"/>
          </p:cNvSpPr>
          <p:nvPr/>
        </p:nvSpPr>
        <p:spPr bwMode="auto">
          <a:xfrm>
            <a:off x="5472113" y="5895057"/>
            <a:ext cx="1871662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500">
                <a:cs typeface="Arial Unicode MS" charset="0"/>
              </a:rPr>
              <a:t>AN/AGP-68</a:t>
            </a:r>
          </a:p>
          <a:p>
            <a:pPr algn="ctr"/>
            <a:r>
              <a:rPr lang="de-DE" altLang="de-DE" sz="1500">
                <a:cs typeface="Arial Unicode MS" charset="0"/>
              </a:rPr>
              <a:t> A/G - SEA </a:t>
            </a:r>
          </a:p>
        </p:txBody>
      </p:sp>
      <p:sp>
        <p:nvSpPr>
          <p:cNvPr id="227358" name="AutoShape 30">
            <a:hlinkClick r:id="rId18" action="ppaction://hlinksldjump"/>
          </p:cNvPr>
          <p:cNvSpPr>
            <a:spLocks noChangeArrowheads="1"/>
          </p:cNvSpPr>
          <p:nvPr/>
        </p:nvSpPr>
        <p:spPr bwMode="auto">
          <a:xfrm>
            <a:off x="3167063" y="5872832"/>
            <a:ext cx="1871662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AN/AAQ-13 FLIR Ops</a:t>
            </a:r>
          </a:p>
        </p:txBody>
      </p:sp>
      <p:sp>
        <p:nvSpPr>
          <p:cNvPr id="227359" name="AutoShape 31">
            <a:hlinkClick r:id="rId25" action="ppaction://hlinksldjump"/>
          </p:cNvPr>
          <p:cNvSpPr>
            <a:spLocks noChangeArrowheads="1"/>
          </p:cNvSpPr>
          <p:nvPr/>
        </p:nvSpPr>
        <p:spPr bwMode="auto">
          <a:xfrm>
            <a:off x="3168650" y="5874419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AN/AGP-68</a:t>
            </a:r>
          </a:p>
          <a:p>
            <a:pPr algn="ctr"/>
            <a:r>
              <a:rPr lang="de-DE" altLang="de-DE">
                <a:cs typeface="Arial Unicode MS" charset="0"/>
              </a:rPr>
              <a:t> A/G - GMT</a:t>
            </a:r>
          </a:p>
        </p:txBody>
      </p:sp>
      <p:sp>
        <p:nvSpPr>
          <p:cNvPr id="227360" name="AutoShape 32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863600" y="5150519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AN/AGP-68</a:t>
            </a:r>
          </a:p>
          <a:p>
            <a:pPr algn="ctr"/>
            <a:r>
              <a:rPr lang="de-DE" altLang="de-DE">
                <a:cs typeface="Arial Unicode MS" charset="0"/>
              </a:rPr>
              <a:t> Air to Air : SAM</a:t>
            </a:r>
          </a:p>
        </p:txBody>
      </p:sp>
      <p:sp>
        <p:nvSpPr>
          <p:cNvPr id="227361" name="AutoShape 33">
            <a:hlinkClick r:id="rId26" action="ppaction://hlinksldjump"/>
          </p:cNvPr>
          <p:cNvSpPr>
            <a:spLocks noChangeArrowheads="1"/>
          </p:cNvSpPr>
          <p:nvPr/>
        </p:nvSpPr>
        <p:spPr bwMode="auto">
          <a:xfrm>
            <a:off x="863600" y="5152107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AN/AGP-68</a:t>
            </a:r>
          </a:p>
          <a:p>
            <a:pPr algn="ctr"/>
            <a:r>
              <a:rPr lang="de-DE" altLang="de-DE" sz="1500">
                <a:cs typeface="Arial Unicode MS" charset="0"/>
              </a:rPr>
              <a:t>Spotlight / LRS</a:t>
            </a:r>
          </a:p>
        </p:txBody>
      </p:sp>
      <p:sp>
        <p:nvSpPr>
          <p:cNvPr id="227362" name="AutoShape 34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3203575" y="5152107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AN/AGP-68</a:t>
            </a:r>
          </a:p>
          <a:p>
            <a:pPr algn="ctr"/>
            <a:r>
              <a:rPr lang="de-DE" altLang="de-DE">
                <a:cs typeface="Arial Unicode MS" charset="0"/>
              </a:rPr>
              <a:t> Air to Air : SAM</a:t>
            </a:r>
          </a:p>
        </p:txBody>
      </p:sp>
      <p:sp>
        <p:nvSpPr>
          <p:cNvPr id="227363" name="AutoShape 35">
            <a:hlinkClick r:id="rId26" action="ppaction://hlinksldjump"/>
          </p:cNvPr>
          <p:cNvSpPr>
            <a:spLocks noChangeArrowheads="1"/>
          </p:cNvSpPr>
          <p:nvPr/>
        </p:nvSpPr>
        <p:spPr bwMode="auto">
          <a:xfrm>
            <a:off x="3203575" y="5152107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500">
                <a:cs typeface="Arial Unicode MS" charset="0"/>
              </a:rPr>
              <a:t>AN/AGP-68</a:t>
            </a:r>
          </a:p>
          <a:p>
            <a:pPr algn="ctr"/>
            <a:r>
              <a:rPr lang="de-DE" altLang="de-DE" sz="1500">
                <a:cs typeface="Arial Unicode MS" charset="0"/>
              </a:rPr>
              <a:t>VSR / ACM</a:t>
            </a:r>
          </a:p>
        </p:txBody>
      </p:sp>
      <p:sp>
        <p:nvSpPr>
          <p:cNvPr id="227364" name="AutoShape 36">
            <a:hlinkClick r:id="" action="ppaction://hlinkshowjump?jump=firstslide"/>
          </p:cNvPr>
          <p:cNvSpPr>
            <a:spLocks noChangeArrowheads="1"/>
          </p:cNvSpPr>
          <p:nvPr/>
        </p:nvSpPr>
        <p:spPr bwMode="auto">
          <a:xfrm>
            <a:off x="3959225" y="6659563"/>
            <a:ext cx="2592388" cy="792162"/>
          </a:xfrm>
          <a:prstGeom prst="roundRect">
            <a:avLst>
              <a:gd name="adj" fmla="val 199"/>
            </a:avLst>
          </a:prstGeom>
          <a:blipFill dpi="0" rotWithShape="0">
            <a:blip r:embed="rId27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7644538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2937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2937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713" y="158750"/>
            <a:ext cx="5757862" cy="7270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3040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713" y="158750"/>
            <a:ext cx="5757862" cy="726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30722" name="AutoShape 2"/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Noru 1 Dep</a:t>
            </a:r>
          </a:p>
        </p:txBody>
      </p:sp>
      <p:sp>
        <p:nvSpPr>
          <p:cNvPr id="3072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6004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3072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43783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01</a:t>
            </a:r>
          </a:p>
        </p:txBody>
      </p:sp>
      <p:sp>
        <p:nvSpPr>
          <p:cNvPr id="3072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51847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18</a:t>
            </a:r>
          </a:p>
        </p:txBody>
      </p:sp>
      <p:sp>
        <p:nvSpPr>
          <p:cNvPr id="3072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36</a:t>
            </a:r>
          </a:p>
        </p:txBody>
      </p:sp>
      <p:sp>
        <p:nvSpPr>
          <p:cNvPr id="3072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30728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0729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2843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Hatch 1 Dep</a:t>
            </a:r>
          </a:p>
        </p:txBody>
      </p:sp>
      <p:sp>
        <p:nvSpPr>
          <p:cNvPr id="30730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SEOUL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2707324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314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00" y="160338"/>
            <a:ext cx="5757863" cy="726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3245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00" y="160338"/>
            <a:ext cx="5756275" cy="726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3347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00" y="160338"/>
            <a:ext cx="5756275" cy="726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3449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00" y="160338"/>
            <a:ext cx="5754688" cy="726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355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1925"/>
            <a:ext cx="5754687" cy="726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3654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1925"/>
            <a:ext cx="5753100" cy="726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3757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1925"/>
            <a:ext cx="5753100" cy="726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3859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1925"/>
            <a:ext cx="5751512" cy="726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396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3513"/>
            <a:ext cx="5751512" cy="7262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AutoShape 2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66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same Checklist </a:t>
            </a:r>
          </a:p>
        </p:txBody>
      </p:sp>
      <p:sp>
        <p:nvSpPr>
          <p:cNvPr id="240643" name="AutoShape 3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CCFF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0644" name="AutoShape 4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4064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1475" y="163513"/>
            <a:ext cx="5749925" cy="7262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31746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Noru 1 Dep</a:t>
            </a:r>
          </a:p>
        </p:txBody>
      </p:sp>
      <p:sp>
        <p:nvSpPr>
          <p:cNvPr id="31747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6004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31748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3783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01</a:t>
            </a:r>
          </a:p>
        </p:txBody>
      </p:sp>
      <p:sp>
        <p:nvSpPr>
          <p:cNvPr id="31749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1847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18</a:t>
            </a:r>
          </a:p>
        </p:txBody>
      </p:sp>
      <p:sp>
        <p:nvSpPr>
          <p:cNvPr id="31750" name="AutoShape 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36</a:t>
            </a:r>
          </a:p>
        </p:txBody>
      </p:sp>
      <p:sp>
        <p:nvSpPr>
          <p:cNvPr id="31751" name="AutoShape 7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31752" name="AutoShape 8"/>
          <p:cNvSpPr>
            <a:spLocks noChangeArrowheads="1"/>
          </p:cNvSpPr>
          <p:nvPr/>
        </p:nvSpPr>
        <p:spPr bwMode="auto">
          <a:xfrm>
            <a:off x="863600" y="2843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Hatch 1 Dep</a:t>
            </a:r>
          </a:p>
        </p:txBody>
      </p:sp>
      <p:pic>
        <p:nvPicPr>
          <p:cNvPr id="31753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38775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1754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SEOUL</a:t>
            </a:r>
          </a:p>
        </p:txBody>
      </p:sp>
      <p:sp>
        <p:nvSpPr>
          <p:cNvPr id="12" name="AutoShape 10"/>
          <p:cNvSpPr>
            <a:spLocks noChangeArrowheads="1"/>
          </p:cNvSpPr>
          <p:nvPr/>
        </p:nvSpPr>
        <p:spPr bwMode="auto">
          <a:xfrm>
            <a:off x="7272560" y="3346450"/>
            <a:ext cx="936104" cy="254000"/>
          </a:xfrm>
          <a:prstGeom prst="roundRect">
            <a:avLst>
              <a:gd name="adj" fmla="val 1111"/>
            </a:avLst>
          </a:prstGeom>
          <a:solidFill>
            <a:srgbClr val="FFFFFF"/>
          </a:solidFill>
          <a:ln w="9525" cap="flat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de-DE" altLang="de-DE" sz="700" b="1" dirty="0"/>
              <a:t>N37°30.361' E128°22.683'</a:t>
            </a:r>
          </a:p>
        </p:txBody>
      </p:sp>
      <p:sp>
        <p:nvSpPr>
          <p:cNvPr id="13" name="Line 14"/>
          <p:cNvSpPr>
            <a:spLocks noChangeShapeType="1"/>
          </p:cNvSpPr>
          <p:nvPr/>
        </p:nvSpPr>
        <p:spPr bwMode="auto">
          <a:xfrm>
            <a:off x="9936856" y="3275781"/>
            <a:ext cx="0" cy="577403"/>
          </a:xfrm>
          <a:prstGeom prst="line">
            <a:avLst/>
          </a:prstGeom>
          <a:noFill/>
          <a:ln w="7200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8614567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sp>
        <p:nvSpPr>
          <p:cNvPr id="241667" name="AutoShape 3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398588" y="43529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66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same Checklist</a:t>
            </a:r>
          </a:p>
        </p:txBody>
      </p:sp>
      <p:sp>
        <p:nvSpPr>
          <p:cNvPr id="241668" name="AutoShape 4"/>
          <p:cNvSpPr>
            <a:spLocks noChangeArrowheads="1"/>
          </p:cNvSpPr>
          <p:nvPr/>
        </p:nvSpPr>
        <p:spPr bwMode="auto">
          <a:xfrm>
            <a:off x="1217613" y="417671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66CCFF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41669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1475" y="163513"/>
            <a:ext cx="5749925" cy="726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6" name="AutoShape 2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66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same Checklist</a:t>
            </a:r>
          </a:p>
        </p:txBody>
      </p:sp>
      <p:sp>
        <p:nvSpPr>
          <p:cNvPr id="7" name="AutoShape 3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CCFF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" name="Rechteck 1"/>
          <p:cNvSpPr/>
          <p:nvPr/>
        </p:nvSpPr>
        <p:spPr>
          <a:xfrm>
            <a:off x="576262" y="1890666"/>
            <a:ext cx="3606801" cy="8817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TFR </a:t>
            </a:r>
            <a:r>
              <a:rPr lang="de-DE" altLang="de-DE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Ops</a:t>
            </a: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with</a:t>
            </a:r>
            <a:b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LANTIRN </a:t>
            </a:r>
            <a:r>
              <a:rPr lang="de-DE" altLang="de-DE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and</a:t>
            </a: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 TGP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Page 1 / 3</a:t>
            </a:r>
          </a:p>
        </p:txBody>
      </p:sp>
      <p:pic>
        <p:nvPicPr>
          <p:cNvPr id="4" name="Grafik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3063" y="54189"/>
            <a:ext cx="5753794" cy="7419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975768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AutoShape 2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400175" y="514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66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same Checklist</a:t>
            </a:r>
          </a:p>
        </p:txBody>
      </p:sp>
      <p:sp>
        <p:nvSpPr>
          <p:cNvPr id="242691" name="AutoShape 3"/>
          <p:cNvSpPr>
            <a:spLocks noChangeArrowheads="1"/>
          </p:cNvSpPr>
          <p:nvPr/>
        </p:nvSpPr>
        <p:spPr bwMode="auto">
          <a:xfrm flipV="1">
            <a:off x="1220788" y="514826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00CCFF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2692" name="AutoShape 4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sp>
        <p:nvSpPr>
          <p:cNvPr id="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8" name="AutoShape 3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398588" y="43529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66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same Checklist</a:t>
            </a:r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1217613" y="417671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66CCFF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0" name="Rechteck 9"/>
          <p:cNvSpPr/>
          <p:nvPr/>
        </p:nvSpPr>
        <p:spPr>
          <a:xfrm>
            <a:off x="576262" y="1890666"/>
            <a:ext cx="3606801" cy="8817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TFR </a:t>
            </a:r>
            <a:r>
              <a:rPr lang="de-DE" altLang="de-DE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Ops</a:t>
            </a: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with</a:t>
            </a:r>
            <a:b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LANTIRN </a:t>
            </a:r>
            <a:r>
              <a:rPr lang="de-DE" altLang="de-DE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and</a:t>
            </a: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 TGP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Page 2 / 3</a:t>
            </a:r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3062" y="109295"/>
            <a:ext cx="5753793" cy="7342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288926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sp>
        <p:nvSpPr>
          <p:cNvPr id="243715" name="AutoShape 3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398588" y="43529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66CC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same Checklist</a:t>
            </a:r>
          </a:p>
        </p:txBody>
      </p:sp>
      <p:sp>
        <p:nvSpPr>
          <p:cNvPr id="243716" name="AutoShape 4"/>
          <p:cNvSpPr>
            <a:spLocks noChangeArrowheads="1"/>
          </p:cNvSpPr>
          <p:nvPr/>
        </p:nvSpPr>
        <p:spPr bwMode="auto">
          <a:xfrm>
            <a:off x="1217613" y="417671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66CCFF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8" name="Rechteck 7"/>
          <p:cNvSpPr/>
          <p:nvPr/>
        </p:nvSpPr>
        <p:spPr>
          <a:xfrm>
            <a:off x="576262" y="1890666"/>
            <a:ext cx="3606801" cy="8817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TFR </a:t>
            </a:r>
            <a:r>
              <a:rPr lang="de-DE" altLang="de-DE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Ops</a:t>
            </a: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with</a:t>
            </a:r>
            <a:b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LANTIRN </a:t>
            </a:r>
            <a:r>
              <a:rPr lang="de-DE" altLang="de-DE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and</a:t>
            </a: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 TGP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Page 3 / 3</a:t>
            </a:r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3063" y="107429"/>
            <a:ext cx="5753793" cy="73228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89602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4576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063" y="165100"/>
            <a:ext cx="5746750" cy="725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4678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063" y="165100"/>
            <a:ext cx="5746750" cy="725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478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063" y="165100"/>
            <a:ext cx="5745162" cy="7256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4883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166688"/>
            <a:ext cx="5745163" cy="7256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4985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166688"/>
            <a:ext cx="5743575" cy="7256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5088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166688"/>
            <a:ext cx="5743575" cy="725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33794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Noru 1 Dep</a:t>
            </a:r>
          </a:p>
        </p:txBody>
      </p:sp>
      <p:sp>
        <p:nvSpPr>
          <p:cNvPr id="33795" name="AutoShape 3"/>
          <p:cNvSpPr>
            <a:spLocks noChangeArrowheads="1"/>
          </p:cNvSpPr>
          <p:nvPr/>
        </p:nvSpPr>
        <p:spPr bwMode="auto">
          <a:xfrm>
            <a:off x="863600" y="36004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3379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43783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01</a:t>
            </a:r>
          </a:p>
        </p:txBody>
      </p:sp>
      <p:sp>
        <p:nvSpPr>
          <p:cNvPr id="3379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51847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18</a:t>
            </a:r>
          </a:p>
        </p:txBody>
      </p:sp>
      <p:sp>
        <p:nvSpPr>
          <p:cNvPr id="3379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36</a:t>
            </a:r>
          </a:p>
        </p:txBody>
      </p:sp>
      <p:sp>
        <p:nvSpPr>
          <p:cNvPr id="33799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33800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3801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2843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Hatch 1 Dep</a:t>
            </a:r>
          </a:p>
        </p:txBody>
      </p:sp>
      <p:sp>
        <p:nvSpPr>
          <p:cNvPr id="33802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SEOUL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41372291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Avionics Checklists Page</a:t>
            </a:r>
          </a:p>
        </p:txBody>
      </p:sp>
      <p:pic>
        <p:nvPicPr>
          <p:cNvPr id="25190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166688"/>
            <a:ext cx="5741988" cy="725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AVIONICS</a:t>
            </a:r>
            <a:br>
              <a:rPr lang="de-DE" altLang="de-DE" sz="3200" b="1" dirty="0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chemeClr val="accent5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chemeClr val="accent5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2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3168650" y="4427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LGB Buddy Lasing</a:t>
            </a:r>
          </a:p>
        </p:txBody>
      </p:sp>
      <p:sp>
        <p:nvSpPr>
          <p:cNvPr id="252930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635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AGM-65 D/G Boresight</a:t>
            </a:r>
          </a:p>
        </p:txBody>
      </p:sp>
      <p:sp>
        <p:nvSpPr>
          <p:cNvPr id="252931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4427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Laser Guided Bombs (LOFT)</a:t>
            </a:r>
          </a:p>
        </p:txBody>
      </p:sp>
      <p:sp>
        <p:nvSpPr>
          <p:cNvPr id="252932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52197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AGM-88 HAD</a:t>
            </a:r>
          </a:p>
        </p:txBody>
      </p:sp>
      <p:sp>
        <p:nvSpPr>
          <p:cNvPr id="252933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3168650" y="2843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GP Bomb CCRP</a:t>
            </a:r>
          </a:p>
        </p:txBody>
      </p:sp>
      <p:sp>
        <p:nvSpPr>
          <p:cNvPr id="252934" name="AutoShape 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3168650" y="3635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Maverick ripple launch</a:t>
            </a:r>
          </a:p>
        </p:txBody>
      </p:sp>
      <p:sp>
        <p:nvSpPr>
          <p:cNvPr id="252935" name="AutoShape 7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28400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GP Bomb SMS</a:t>
            </a:r>
          </a:p>
        </p:txBody>
      </p:sp>
      <p:sp>
        <p:nvSpPr>
          <p:cNvPr id="252936" name="AutoShape 8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5472113" y="284321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GP Bomb CCIP / DTOS</a:t>
            </a:r>
          </a:p>
        </p:txBody>
      </p:sp>
      <p:sp>
        <p:nvSpPr>
          <p:cNvPr id="252937" name="AutoShape 9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5472113" y="363537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Maverick VIS launch</a:t>
            </a:r>
          </a:p>
        </p:txBody>
      </p:sp>
      <p:sp>
        <p:nvSpPr>
          <p:cNvPr id="252938" name="AutoShape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5472113" y="442753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AGM-88 POS EOM</a:t>
            </a:r>
          </a:p>
        </p:txBody>
      </p:sp>
      <p:sp>
        <p:nvSpPr>
          <p:cNvPr id="252939" name="AutoShape 11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7775575" y="2843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AGM Maverick</a:t>
            </a:r>
          </a:p>
        </p:txBody>
      </p:sp>
      <p:sp>
        <p:nvSpPr>
          <p:cNvPr id="252940" name="AutoShape 12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775575" y="3635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Laser Guided Bombs (level)</a:t>
            </a:r>
          </a:p>
        </p:txBody>
      </p:sp>
      <p:sp>
        <p:nvSpPr>
          <p:cNvPr id="252941" name="AutoShape 13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7775575" y="4427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>
                <a:cs typeface="Arial Unicode MS" charset="0"/>
              </a:rPr>
              <a:t>AGM-88 HAS</a:t>
            </a:r>
          </a:p>
        </p:txBody>
      </p:sp>
      <p:sp>
        <p:nvSpPr>
          <p:cNvPr id="252942" name="Text Box 14"/>
          <p:cNvSpPr txBox="1">
            <a:spLocks noChangeArrowheads="1"/>
          </p:cNvSpPr>
          <p:nvPr/>
        </p:nvSpPr>
        <p:spPr bwMode="auto">
          <a:xfrm>
            <a:off x="504825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4400" b="1" dirty="0">
                <a:ln w="19050" cmpd="sng">
                  <a:solidFill>
                    <a:srgbClr val="FFC000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Arial Unicode MS" charset="0"/>
              </a:rPr>
              <a:t>WEAPONS </a:t>
            </a:r>
            <a:r>
              <a:rPr lang="de-DE" altLang="de-DE" sz="4400" b="1" dirty="0" err="1">
                <a:ln w="19050" cmpd="sng">
                  <a:solidFill>
                    <a:srgbClr val="FFC000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Arial Unicode MS" charset="0"/>
              </a:rPr>
              <a:t>Checklists</a:t>
            </a:r>
            <a:br>
              <a:rPr lang="de-DE" altLang="de-DE" sz="4400" b="1" dirty="0">
                <a:ln w="19050" cmpd="sng">
                  <a:solidFill>
                    <a:srgbClr val="FFC000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4400" b="1" dirty="0">
                <a:ln w="19050" cmpd="sng">
                  <a:solidFill>
                    <a:srgbClr val="FFC000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Arial Unicode MS" charset="0"/>
              </a:rPr>
              <a:t>BMS 4.33</a:t>
            </a:r>
          </a:p>
        </p:txBody>
      </p:sp>
      <p:sp>
        <p:nvSpPr>
          <p:cNvPr id="252943" name="AutoShape 15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7775575" y="52197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IAM VIS Mode</a:t>
            </a:r>
          </a:p>
        </p:txBody>
      </p:sp>
      <p:sp>
        <p:nvSpPr>
          <p:cNvPr id="252944" name="AutoShape 16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3168650" y="52197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IAM (JSOW) PRE Mode</a:t>
            </a:r>
          </a:p>
        </p:txBody>
      </p:sp>
      <p:sp>
        <p:nvSpPr>
          <p:cNvPr id="252945" name="AutoShape 17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5472113" y="5219700"/>
            <a:ext cx="1871662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IAM (JDAM) PRE Mode</a:t>
            </a:r>
          </a:p>
        </p:txBody>
      </p:sp>
      <p:sp>
        <p:nvSpPr>
          <p:cNvPr id="252946" name="AutoShape 18">
            <a:hlinkClick r:id="" action="ppaction://hlinkshowjump?jump=firstslide"/>
          </p:cNvPr>
          <p:cNvSpPr>
            <a:spLocks noChangeArrowheads="1"/>
          </p:cNvSpPr>
          <p:nvPr/>
        </p:nvSpPr>
        <p:spPr bwMode="auto">
          <a:xfrm>
            <a:off x="3959225" y="6551613"/>
            <a:ext cx="2592388" cy="792162"/>
          </a:xfrm>
          <a:prstGeom prst="roundRect">
            <a:avLst>
              <a:gd name="adj" fmla="val 199"/>
            </a:avLst>
          </a:prstGeom>
          <a:blipFill dpi="0" rotWithShape="0">
            <a:blip r:embed="rId15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3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0"/>
                <a:solidFill>
                  <a:srgbClr val="D9A40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ln w="0"/>
                <a:solidFill>
                  <a:srgbClr val="D9A40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ln w="0"/>
                <a:solidFill>
                  <a:srgbClr val="D9A40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ln w="0"/>
              <a:solidFill>
                <a:srgbClr val="D9A405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5395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sp>
        <p:nvSpPr>
          <p:cNvPr id="253955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398588" y="514667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same Checklist</a:t>
            </a:r>
          </a:p>
        </p:txBody>
      </p:sp>
      <p:sp>
        <p:nvSpPr>
          <p:cNvPr id="253956" name="AutoShape 4"/>
          <p:cNvSpPr>
            <a:spLocks noChangeArrowheads="1"/>
          </p:cNvSpPr>
          <p:nvPr/>
        </p:nvSpPr>
        <p:spPr bwMode="auto">
          <a:xfrm flipV="1">
            <a:off x="1219200" y="5149850"/>
            <a:ext cx="287338" cy="684213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CC9900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5395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063" y="165100"/>
            <a:ext cx="5748337" cy="7259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5497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sp>
        <p:nvSpPr>
          <p:cNvPr id="254979" name="AutoShape 3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398588" y="43529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same Checklist</a:t>
            </a:r>
          </a:p>
        </p:txBody>
      </p:sp>
      <p:sp>
        <p:nvSpPr>
          <p:cNvPr id="254980" name="AutoShape 4"/>
          <p:cNvSpPr>
            <a:spLocks noChangeArrowheads="1"/>
          </p:cNvSpPr>
          <p:nvPr/>
        </p:nvSpPr>
        <p:spPr bwMode="auto">
          <a:xfrm>
            <a:off x="1217613" y="417671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CC9900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54981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063" y="165100"/>
            <a:ext cx="5746750" cy="725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1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5600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pic>
        <p:nvPicPr>
          <p:cNvPr id="25600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063" y="165100"/>
            <a:ext cx="5746750" cy="725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5702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sp>
        <p:nvSpPr>
          <p:cNvPr id="257027" name="AutoShape 3">
            <a:hlinkClick r:id="" action="ppaction://hlinkshowjump?jump=nextslide"/>
          </p:cNvPr>
          <p:cNvSpPr>
            <a:spLocks noChangeArrowheads="1"/>
          </p:cNvSpPr>
          <p:nvPr/>
        </p:nvSpPr>
        <p:spPr bwMode="auto">
          <a:xfrm>
            <a:off x="1398588" y="514667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Next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same Checklist</a:t>
            </a:r>
          </a:p>
        </p:txBody>
      </p:sp>
      <p:sp>
        <p:nvSpPr>
          <p:cNvPr id="257028" name="AutoShape 4"/>
          <p:cNvSpPr>
            <a:spLocks noChangeArrowheads="1"/>
          </p:cNvSpPr>
          <p:nvPr/>
        </p:nvSpPr>
        <p:spPr bwMode="auto">
          <a:xfrm flipV="1">
            <a:off x="1219200" y="5149850"/>
            <a:ext cx="287338" cy="684213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CC9900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57029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063" y="165100"/>
            <a:ext cx="5745162" cy="7256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49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5805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sp>
        <p:nvSpPr>
          <p:cNvPr id="258051" name="AutoShape 3">
            <a:hlinkClick r:id="" action="ppaction://hlinkshowjump?jump=previousslide"/>
          </p:cNvPr>
          <p:cNvSpPr>
            <a:spLocks noChangeArrowheads="1"/>
          </p:cNvSpPr>
          <p:nvPr/>
        </p:nvSpPr>
        <p:spPr bwMode="auto">
          <a:xfrm>
            <a:off x="1398588" y="435292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CC9900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Previous Page</a:t>
            </a:r>
          </a:p>
          <a:p>
            <a:pPr algn="ctr">
              <a:buClrTx/>
              <a:buFontTx/>
              <a:buNone/>
            </a:pPr>
            <a:r>
              <a:rPr lang="de-DE" altLang="de-DE" sz="1200">
                <a:cs typeface="Arial Unicode MS" charset="0"/>
              </a:rPr>
              <a:t>In same Checklist</a:t>
            </a:r>
          </a:p>
        </p:txBody>
      </p:sp>
      <p:sp>
        <p:nvSpPr>
          <p:cNvPr id="258052" name="AutoShape 4"/>
          <p:cNvSpPr>
            <a:spLocks noChangeArrowheads="1"/>
          </p:cNvSpPr>
          <p:nvPr/>
        </p:nvSpPr>
        <p:spPr bwMode="auto">
          <a:xfrm>
            <a:off x="1217613" y="4176713"/>
            <a:ext cx="287337" cy="684212"/>
          </a:xfrm>
          <a:prstGeom prst="upArrow">
            <a:avLst>
              <a:gd name="adj1" fmla="val 50000"/>
              <a:gd name="adj2" fmla="val 59530"/>
            </a:avLst>
          </a:prstGeom>
          <a:solidFill>
            <a:srgbClr val="CC9900"/>
          </a:solidFill>
          <a:ln w="18000" cap="sq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58053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166688"/>
            <a:ext cx="5745163" cy="7256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3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5907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pic>
        <p:nvPicPr>
          <p:cNvPr id="25907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166688"/>
            <a:ext cx="5743575" cy="7256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6009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pic>
        <p:nvPicPr>
          <p:cNvPr id="26009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166688"/>
            <a:ext cx="5743575" cy="725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1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6112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pic>
        <p:nvPicPr>
          <p:cNvPr id="2611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166688"/>
            <a:ext cx="5741988" cy="725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34818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Noru 1 Dep</a:t>
            </a:r>
          </a:p>
        </p:txBody>
      </p:sp>
      <p:sp>
        <p:nvSpPr>
          <p:cNvPr id="34819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6004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34820" name="AutoShape 4"/>
          <p:cNvSpPr>
            <a:spLocks noChangeArrowheads="1"/>
          </p:cNvSpPr>
          <p:nvPr/>
        </p:nvSpPr>
        <p:spPr bwMode="auto">
          <a:xfrm>
            <a:off x="863600" y="43783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01</a:t>
            </a:r>
          </a:p>
        </p:txBody>
      </p:sp>
      <p:sp>
        <p:nvSpPr>
          <p:cNvPr id="3482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51847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18</a:t>
            </a:r>
          </a:p>
        </p:txBody>
      </p:sp>
      <p:sp>
        <p:nvSpPr>
          <p:cNvPr id="3482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36</a:t>
            </a:r>
          </a:p>
        </p:txBody>
      </p:sp>
      <p:sp>
        <p:nvSpPr>
          <p:cNvPr id="3482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34824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1438"/>
            <a:ext cx="5440362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4825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2843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Hatch 1 Dep</a:t>
            </a:r>
          </a:p>
        </p:txBody>
      </p:sp>
      <p:sp>
        <p:nvSpPr>
          <p:cNvPr id="34826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SEOUL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27642428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6214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pic>
        <p:nvPicPr>
          <p:cNvPr id="26214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166688"/>
            <a:ext cx="5741988" cy="725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69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6317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pic>
        <p:nvPicPr>
          <p:cNvPr id="26317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166688"/>
            <a:ext cx="5741988" cy="725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3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6419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pic>
        <p:nvPicPr>
          <p:cNvPr id="26419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6238" y="168275"/>
            <a:ext cx="5741987" cy="725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6521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pic>
        <p:nvPicPr>
          <p:cNvPr id="2652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6238" y="168275"/>
            <a:ext cx="5740400" cy="7251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1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WEAPONS</a:t>
            </a:r>
            <a:br>
              <a:rPr lang="de-DE" altLang="de-DE" sz="3200" b="1" dirty="0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3200" b="1" dirty="0" err="1">
                <a:solidFill>
                  <a:srgbClr val="D9A405"/>
                </a:solidFill>
                <a:latin typeface="Times New Roman" panose="02020603050405020304" pitchFamily="18" charset="0"/>
                <a:cs typeface="Arial Unicode MS" charset="0"/>
              </a:rPr>
              <a:t>Checklists</a:t>
            </a:r>
            <a:endParaRPr lang="de-DE" altLang="de-DE" sz="3200" b="1" dirty="0">
              <a:solidFill>
                <a:srgbClr val="D9A405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6624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08063" y="6083300"/>
            <a:ext cx="2592387" cy="757238"/>
          </a:xfrm>
          <a:prstGeom prst="roundRect">
            <a:avLst>
              <a:gd name="adj" fmla="val 241"/>
            </a:avLst>
          </a:prstGeom>
          <a:solidFill>
            <a:srgbClr val="FF3333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RETURN</a:t>
            </a:r>
          </a:p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WEAPONS Checklists Page</a:t>
            </a:r>
          </a:p>
        </p:txBody>
      </p:sp>
      <p:pic>
        <p:nvPicPr>
          <p:cNvPr id="26624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6238" y="168275"/>
            <a:ext cx="5740400" cy="7251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7265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8150" y="131763"/>
            <a:ext cx="5738813" cy="72501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7266" name="Text Box 2"/>
          <p:cNvSpPr txBox="1">
            <a:spLocks noChangeArrowheads="1"/>
          </p:cNvSpPr>
          <p:nvPr/>
        </p:nvSpPr>
        <p:spPr bwMode="auto">
          <a:xfrm>
            <a:off x="576263" y="467469"/>
            <a:ext cx="3527425" cy="18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 w="12700" cmpd="sng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 w="12700" cmpd="sng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area</a:t>
            </a:r>
            <a:r>
              <a:rPr lang="de-DE" altLang="de-DE" sz="3200" b="1" dirty="0">
                <a:ln w="12700" cmpd="sng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 w="12700" cmpd="sng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for</a:t>
            </a:r>
            <a:r>
              <a:rPr lang="de-DE" altLang="de-DE" sz="3200" b="1" dirty="0">
                <a:ln w="12700" cmpd="sng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 w="12700" cmpd="sng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detailed</a:t>
            </a:r>
            <a:r>
              <a:rPr lang="de-DE" altLang="de-DE" sz="3200" b="1" dirty="0">
                <a:ln w="12700" cmpd="sng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 w="12700" cmpd="sng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info</a:t>
            </a:r>
            <a:endParaRPr lang="de-DE" altLang="de-DE" sz="3200" b="1" dirty="0">
              <a:ln w="12700" cmpd="sng">
                <a:solidFill>
                  <a:schemeClr val="bg1"/>
                </a:solidFill>
                <a:prstDash val="solid"/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endParaRPr lang="de-DE" altLang="de-DE" sz="3200" b="1" dirty="0">
              <a:solidFill>
                <a:srgbClr val="FFFFFF"/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endParaRPr lang="de-DE" altLang="de-DE" sz="3200" b="1" dirty="0">
              <a:ln w="12700">
                <a:solidFill>
                  <a:schemeClr val="bg1"/>
                </a:solidFill>
                <a:prstDash val="solid"/>
              </a:ln>
              <a:solidFill>
                <a:srgbClr val="B4C5DD"/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6726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4259263" y="2005013"/>
            <a:ext cx="925512" cy="17748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6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5194300" y="2005013"/>
            <a:ext cx="925513" cy="17748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6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6130925" y="2005013"/>
            <a:ext cx="925513" cy="17748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7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7067550" y="2006600"/>
            <a:ext cx="925513" cy="17748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7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4259263" y="144463"/>
            <a:ext cx="925512" cy="1836737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72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6130925" y="144463"/>
            <a:ext cx="925513" cy="1836737"/>
          </a:xfrm>
          <a:prstGeom prst="roundRect">
            <a:avLst>
              <a:gd name="adj" fmla="val 171"/>
            </a:avLst>
          </a:prstGeom>
          <a:solidFill>
            <a:srgbClr val="CFE7F5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73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7056438" y="144463"/>
            <a:ext cx="936625" cy="1836737"/>
          </a:xfrm>
          <a:prstGeom prst="roundRect">
            <a:avLst>
              <a:gd name="adj" fmla="val 167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74" name="AutoShape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7991475" y="144463"/>
            <a:ext cx="971550" cy="1836737"/>
          </a:xfrm>
          <a:prstGeom prst="roundRect">
            <a:avLst>
              <a:gd name="adj" fmla="val 162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75" name="AutoShape 11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8974138" y="144463"/>
            <a:ext cx="925512" cy="18383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76" name="AutoShape 12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5194300" y="3805238"/>
            <a:ext cx="925513" cy="17748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77" name="AutoShape 13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6130925" y="3805238"/>
            <a:ext cx="925513" cy="17748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78" name="AutoShape 14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7067550" y="3805238"/>
            <a:ext cx="925513" cy="17748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79" name="AutoShape 15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8002588" y="3806825"/>
            <a:ext cx="925512" cy="17748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80" name="AutoShape 16">
            <a:hlinkClick r:id="rId17" action="ppaction://hlinksldjump"/>
          </p:cNvPr>
          <p:cNvSpPr>
            <a:spLocks noChangeArrowheads="1"/>
          </p:cNvSpPr>
          <p:nvPr/>
        </p:nvSpPr>
        <p:spPr bwMode="auto">
          <a:xfrm>
            <a:off x="6130925" y="5605463"/>
            <a:ext cx="925513" cy="17748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81" name="AutoShape 17">
            <a:hlinkClick r:id="rId18" action="ppaction://hlinksldjump"/>
          </p:cNvPr>
          <p:cNvSpPr>
            <a:spLocks noChangeArrowheads="1"/>
          </p:cNvSpPr>
          <p:nvPr/>
        </p:nvSpPr>
        <p:spPr bwMode="auto">
          <a:xfrm>
            <a:off x="7067550" y="5605463"/>
            <a:ext cx="925513" cy="17748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82" name="AutoShape 18">
            <a:hlinkClick r:id="rId19" action="ppaction://hlinksldjump"/>
          </p:cNvPr>
          <p:cNvSpPr>
            <a:spLocks noChangeArrowheads="1"/>
          </p:cNvSpPr>
          <p:nvPr/>
        </p:nvSpPr>
        <p:spPr bwMode="auto">
          <a:xfrm>
            <a:off x="8002588" y="5605463"/>
            <a:ext cx="925512" cy="1774825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83" name="AutoShape 19">
            <a:hlinkClick r:id="rId20" action="ppaction://hlinksldjump"/>
          </p:cNvPr>
          <p:cNvSpPr>
            <a:spLocks noChangeArrowheads="1"/>
          </p:cNvSpPr>
          <p:nvPr/>
        </p:nvSpPr>
        <p:spPr bwMode="auto">
          <a:xfrm>
            <a:off x="8939213" y="5607050"/>
            <a:ext cx="996950" cy="1774825"/>
          </a:xfrm>
          <a:prstGeom prst="roundRect">
            <a:avLst>
              <a:gd name="adj" fmla="val 157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67284" name="Picture 20">
            <a:hlinkClick r:id="rId21" action="ppaction://hlinksldjump"/>
          </p:cNvPr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6097" y="4671095"/>
            <a:ext cx="1484833" cy="1816724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7285" name="AutoShape 21"/>
          <p:cNvSpPr>
            <a:spLocks noChangeArrowheads="1"/>
          </p:cNvSpPr>
          <p:nvPr/>
        </p:nvSpPr>
        <p:spPr bwMode="auto">
          <a:xfrm>
            <a:off x="719833" y="1619250"/>
            <a:ext cx="3312418" cy="215900"/>
          </a:xfrm>
          <a:prstGeom prst="rightArrow">
            <a:avLst>
              <a:gd name="adj1" fmla="val 50000"/>
              <a:gd name="adj2" fmla="val 275184"/>
            </a:avLst>
          </a:prstGeom>
          <a:solidFill>
            <a:srgbClr val="CFE7F5"/>
          </a:solidFill>
          <a:ln w="9525" cap="flat">
            <a:noFill/>
            <a:round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  <a:extLst/>
        </p:spPr>
        <p:txBody>
          <a:bodyPr wrap="none" anchor="ctr"/>
          <a:lstStyle/>
          <a:p>
            <a:endParaRPr lang="de-DE" b="1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</a:endParaRPr>
          </a:p>
        </p:txBody>
      </p:sp>
      <p:sp>
        <p:nvSpPr>
          <p:cNvPr id="267286" name="AutoShape 22">
            <a:hlinkClick r:id="rId23" action="ppaction://hlinksldjump"/>
          </p:cNvPr>
          <p:cNvSpPr>
            <a:spLocks noChangeArrowheads="1"/>
          </p:cNvSpPr>
          <p:nvPr/>
        </p:nvSpPr>
        <p:spPr bwMode="auto">
          <a:xfrm>
            <a:off x="5194300" y="144463"/>
            <a:ext cx="925513" cy="1836737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7287" name="AutoShape 23">
            <a:hlinkClick r:id="" action="ppaction://hlinkshowjump?jump=firstslide"/>
          </p:cNvPr>
          <p:cNvSpPr>
            <a:spLocks noChangeArrowheads="1"/>
          </p:cNvSpPr>
          <p:nvPr/>
        </p:nvSpPr>
        <p:spPr bwMode="auto">
          <a:xfrm>
            <a:off x="1079500" y="6551613"/>
            <a:ext cx="2592388" cy="792162"/>
          </a:xfrm>
          <a:prstGeom prst="roundRect">
            <a:avLst>
              <a:gd name="adj" fmla="val 199"/>
            </a:avLst>
          </a:prstGeom>
          <a:blipFill dpi="0" rotWithShape="0">
            <a:blip r:embed="rId2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" name="Textfeld 1"/>
          <p:cNvSpPr txBox="1"/>
          <p:nvPr/>
        </p:nvSpPr>
        <p:spPr>
          <a:xfrm>
            <a:off x="2254250" y="5139173"/>
            <a:ext cx="1705942" cy="11449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b="1" dirty="0">
                <a:ln w="12700">
                  <a:solidFill>
                    <a:schemeClr val="bg1"/>
                  </a:solidFill>
                  <a:prstDash val="solid"/>
                </a:ln>
                <a:solidFill>
                  <a:srgbClr val="B4C5DD"/>
                </a:solidFill>
                <a:latin typeface="Times New Roman" panose="02020603050405020304" pitchFamily="18" charset="0"/>
                <a:cs typeface="Arial Unicode MS" charset="0"/>
              </a:rPr>
              <a:t>Go </a:t>
            </a:r>
            <a:r>
              <a:rPr lang="de-DE" altLang="de-DE" b="1" dirty="0" err="1">
                <a:ln w="12700">
                  <a:solidFill>
                    <a:schemeClr val="bg1"/>
                  </a:solidFill>
                  <a:prstDash val="solid"/>
                </a:ln>
                <a:solidFill>
                  <a:srgbClr val="B4C5DD"/>
                </a:solidFill>
                <a:latin typeface="Times New Roman" panose="02020603050405020304" pitchFamily="18" charset="0"/>
                <a:cs typeface="Arial Unicode MS" charset="0"/>
              </a:rPr>
              <a:t>to</a:t>
            </a:r>
            <a:r>
              <a:rPr lang="de-DE" altLang="de-DE" b="1" dirty="0">
                <a:ln w="12700">
                  <a:solidFill>
                    <a:schemeClr val="bg1"/>
                  </a:solidFill>
                  <a:prstDash val="solid"/>
                </a:ln>
                <a:solidFill>
                  <a:srgbClr val="B4C5DD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b="1" dirty="0">
                <a:ln w="12700">
                  <a:solidFill>
                    <a:schemeClr val="bg1"/>
                  </a:solidFill>
                  <a:prstDash val="solid"/>
                </a:ln>
                <a:solidFill>
                  <a:srgbClr val="B4C5DD"/>
                </a:solidFill>
                <a:latin typeface="Times New Roman" panose="02020603050405020304" pitchFamily="18" charset="0"/>
                <a:cs typeface="Arial Unicode MS" charset="0"/>
              </a:rPr>
              <a:t>RNAV AIRWAY CHART</a:t>
            </a:r>
          </a:p>
        </p:txBody>
      </p:sp>
      <p:sp>
        <p:nvSpPr>
          <p:cNvPr id="45" name="Textfeld 44"/>
          <p:cNvSpPr txBox="1"/>
          <p:nvPr/>
        </p:nvSpPr>
        <p:spPr>
          <a:xfrm>
            <a:off x="2285647" y="2883180"/>
            <a:ext cx="1705942" cy="11449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b="1" dirty="0">
                <a:ln w="12700">
                  <a:solidFill>
                    <a:schemeClr val="bg1"/>
                  </a:solidFill>
                  <a:prstDash val="solid"/>
                </a:ln>
                <a:solidFill>
                  <a:srgbClr val="B4C5DD"/>
                </a:solidFill>
                <a:latin typeface="Times New Roman" panose="02020603050405020304" pitchFamily="18" charset="0"/>
                <a:cs typeface="Arial Unicode MS" charset="0"/>
              </a:rPr>
              <a:t>Go </a:t>
            </a:r>
            <a:r>
              <a:rPr lang="de-DE" altLang="de-DE" b="1" dirty="0" err="1">
                <a:ln w="12700">
                  <a:solidFill>
                    <a:schemeClr val="bg1"/>
                  </a:solidFill>
                  <a:prstDash val="solid"/>
                </a:ln>
                <a:solidFill>
                  <a:srgbClr val="B4C5DD"/>
                </a:solidFill>
                <a:latin typeface="Times New Roman" panose="02020603050405020304" pitchFamily="18" charset="0"/>
                <a:cs typeface="Arial Unicode MS" charset="0"/>
              </a:rPr>
              <a:t>to</a:t>
            </a:r>
            <a:r>
              <a:rPr lang="de-DE" altLang="de-DE" b="1" dirty="0">
                <a:ln w="12700">
                  <a:solidFill>
                    <a:schemeClr val="bg1"/>
                  </a:solidFill>
                  <a:prstDash val="solid"/>
                </a:ln>
                <a:solidFill>
                  <a:srgbClr val="B4C5DD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b="1" dirty="0">
                <a:ln w="12700">
                  <a:solidFill>
                    <a:schemeClr val="bg1"/>
                  </a:solidFill>
                  <a:prstDash val="solid"/>
                </a:ln>
                <a:solidFill>
                  <a:srgbClr val="B4C5DD"/>
                </a:solidFill>
                <a:latin typeface="Times New Roman" panose="02020603050405020304" pitchFamily="18" charset="0"/>
                <a:cs typeface="Arial Unicode MS" charset="0"/>
              </a:rPr>
              <a:t>TACAN / VORTAC  CHART</a:t>
            </a:r>
          </a:p>
        </p:txBody>
      </p:sp>
      <p:sp>
        <p:nvSpPr>
          <p:cNvPr id="46" name="AutoShape 21"/>
          <p:cNvSpPr>
            <a:spLocks noChangeArrowheads="1"/>
          </p:cNvSpPr>
          <p:nvPr/>
        </p:nvSpPr>
        <p:spPr bwMode="auto">
          <a:xfrm rot="10800000">
            <a:off x="2480499" y="2472791"/>
            <a:ext cx="1439801" cy="228041"/>
          </a:xfrm>
          <a:prstGeom prst="rightArrow">
            <a:avLst>
              <a:gd name="adj1" fmla="val 50000"/>
              <a:gd name="adj2" fmla="val 275184"/>
            </a:avLst>
          </a:prstGeom>
          <a:solidFill>
            <a:srgbClr val="CFE7F5"/>
          </a:solidFill>
          <a:ln w="9525" cap="flat">
            <a:noFill/>
            <a:round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  <a:extLst/>
        </p:spPr>
        <p:txBody>
          <a:bodyPr wrap="none" anchor="ctr"/>
          <a:lstStyle/>
          <a:p>
            <a:endParaRPr lang="de-DE" b="1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</a:endParaRPr>
          </a:p>
        </p:txBody>
      </p:sp>
      <p:sp>
        <p:nvSpPr>
          <p:cNvPr id="47" name="AutoShape 21"/>
          <p:cNvSpPr>
            <a:spLocks noChangeArrowheads="1"/>
          </p:cNvSpPr>
          <p:nvPr/>
        </p:nvSpPr>
        <p:spPr bwMode="auto">
          <a:xfrm rot="10800000">
            <a:off x="2453394" y="4689684"/>
            <a:ext cx="1439801" cy="228041"/>
          </a:xfrm>
          <a:prstGeom prst="rightArrow">
            <a:avLst>
              <a:gd name="adj1" fmla="val 50000"/>
              <a:gd name="adj2" fmla="val 275184"/>
            </a:avLst>
          </a:prstGeom>
          <a:solidFill>
            <a:srgbClr val="CFE7F5"/>
          </a:solidFill>
          <a:ln w="9525" cap="flat">
            <a:noFill/>
            <a:round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  <a:extLst/>
        </p:spPr>
        <p:txBody>
          <a:bodyPr wrap="none" anchor="ctr"/>
          <a:lstStyle/>
          <a:p>
            <a:endParaRPr lang="de-DE" b="1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</a:endParaRPr>
          </a:p>
        </p:txBody>
      </p:sp>
      <p:pic>
        <p:nvPicPr>
          <p:cNvPr id="48" name="Picture 1">
            <a:hlinkClick r:id="rId25" action="ppaction://hlinksldjump"/>
          </p:cNvPr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26771" y="2374299"/>
            <a:ext cx="1544160" cy="195759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713" y="165100"/>
            <a:ext cx="5738812" cy="7250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8291" name="Text Box 3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68292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5430838" y="3240088"/>
            <a:ext cx="976312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68293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8294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" name="Kreuz 1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" name="Pfeil nach rechts 2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0" name="Pfeil nach rechts 9">
            <a:hlinkClick r:id="rId8" action="ppaction://hlinksldjump"/>
          </p:cNvPr>
          <p:cNvSpPr/>
          <p:nvPr/>
        </p:nvSpPr>
        <p:spPr bwMode="auto">
          <a:xfrm rot="5400000">
            <a:off x="2087983" y="2987748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4" name="Stern mit 6 Zacken 3"/>
          <p:cNvSpPr/>
          <p:nvPr/>
        </p:nvSpPr>
        <p:spPr bwMode="auto">
          <a:xfrm>
            <a:off x="1655936" y="4067869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3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931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713" y="166688"/>
            <a:ext cx="5737225" cy="7250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9315" name="Text Box 3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693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583363" y="2574925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7" name="Kreuz 16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8" name="Pfeil nach rechts 17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9" name="Pfeil nach rechts 18">
            <a:hlinkClick r:id="rId6" action="ppaction://hlinksldjump"/>
          </p:cNvPr>
          <p:cNvSpPr/>
          <p:nvPr/>
        </p:nvSpPr>
        <p:spPr bwMode="auto">
          <a:xfrm rot="5400000">
            <a:off x="2087983" y="2987748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Pfeil nach rechts 20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22" name="Picture 5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3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4" name="Stern mit 6 Zacken 23"/>
          <p:cNvSpPr/>
          <p:nvPr/>
        </p:nvSpPr>
        <p:spPr bwMode="auto">
          <a:xfrm>
            <a:off x="1906364" y="4067869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7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7033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713" y="166688"/>
            <a:ext cx="5737225" cy="7248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0339" name="Text Box 3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70340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854575" y="5599113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7" name="Kreuz 16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8" name="Pfeil nach rechts 17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9" name="Pfeil nach rechts 18">
            <a:hlinkClick r:id="rId6" action="ppaction://hlinksldjump"/>
          </p:cNvPr>
          <p:cNvSpPr/>
          <p:nvPr/>
        </p:nvSpPr>
        <p:spPr bwMode="auto">
          <a:xfrm rot="5400000">
            <a:off x="2087983" y="2987748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Pfeil nach rechts 20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22" name="Picture 5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3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4" name="Stern mit 6 Zacken 23"/>
          <p:cNvSpPr/>
          <p:nvPr/>
        </p:nvSpPr>
        <p:spPr bwMode="auto">
          <a:xfrm>
            <a:off x="2122388" y="4067869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1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7136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7136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713" y="166688"/>
            <a:ext cx="5735637" cy="7248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1364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624638" y="3367088"/>
            <a:ext cx="976312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0" name="Kreuz 9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1" name="Pfeil nach rechts 10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2" name="Pfeil nach rechts 11">
            <a:hlinkClick r:id="rId6" action="ppaction://hlinksldjump"/>
          </p:cNvPr>
          <p:cNvSpPr/>
          <p:nvPr/>
        </p:nvSpPr>
        <p:spPr bwMode="auto">
          <a:xfrm rot="5400000">
            <a:off x="2087983" y="2987748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4" name="Pfeil nach rechts 13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15" name="Picture 5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7" name="Stern mit 6 Zacken 16"/>
          <p:cNvSpPr/>
          <p:nvPr/>
        </p:nvSpPr>
        <p:spPr bwMode="auto">
          <a:xfrm>
            <a:off x="2410420" y="4067869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35842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Noru 1 Dep</a:t>
            </a:r>
          </a:p>
        </p:txBody>
      </p:sp>
      <p:sp>
        <p:nvSpPr>
          <p:cNvPr id="35843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6004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35844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3783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01</a:t>
            </a:r>
          </a:p>
        </p:txBody>
      </p:sp>
      <p:sp>
        <p:nvSpPr>
          <p:cNvPr id="35845" name="AutoShape 5"/>
          <p:cNvSpPr>
            <a:spLocks noChangeArrowheads="1"/>
          </p:cNvSpPr>
          <p:nvPr/>
        </p:nvSpPr>
        <p:spPr bwMode="auto">
          <a:xfrm>
            <a:off x="863600" y="51847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18</a:t>
            </a:r>
          </a:p>
        </p:txBody>
      </p:sp>
      <p:sp>
        <p:nvSpPr>
          <p:cNvPr id="3584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36</a:t>
            </a:r>
          </a:p>
        </p:txBody>
      </p:sp>
      <p:sp>
        <p:nvSpPr>
          <p:cNvPr id="3584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35848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5849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2843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Hatch 1 Dep</a:t>
            </a:r>
          </a:p>
        </p:txBody>
      </p:sp>
      <p:sp>
        <p:nvSpPr>
          <p:cNvPr id="35850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SEOUL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7747324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7238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7238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00" y="166688"/>
            <a:ext cx="5735638" cy="7246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2388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5395913" y="4879975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2389" name="Freeform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5616575" y="4478338"/>
            <a:ext cx="503238" cy="417512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2392" name="Freeform 8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5832475" y="3941763"/>
            <a:ext cx="544513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" name="Kreuz 11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3" name="Pfeil nach rechts 12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6" name="Pfeil nach rechts 15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17" name="Picture 5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9" name="Stern mit 6 Zacken 18"/>
          <p:cNvSpPr/>
          <p:nvPr/>
        </p:nvSpPr>
        <p:spPr bwMode="auto">
          <a:xfrm>
            <a:off x="2626444" y="4067869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09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7341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734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00" y="166688"/>
            <a:ext cx="5734050" cy="7246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3412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999038" y="127000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7" name="Kreuz 16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Pfeil nach rechts 20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22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3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4" name="Stern mit 6 Zacken 23"/>
          <p:cNvSpPr/>
          <p:nvPr/>
        </p:nvSpPr>
        <p:spPr bwMode="auto">
          <a:xfrm>
            <a:off x="2842468" y="4067869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3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7443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7443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00" y="168275"/>
            <a:ext cx="5734050" cy="7245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Kreuz 8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0" name="Pfeil nach rechts 9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2" name="Pfeil nach rechts 11">
            <a:hlinkClick r:id="rId5" action="ppaction://hlinksldjump"/>
          </p:cNvPr>
          <p:cNvSpPr/>
          <p:nvPr/>
        </p:nvSpPr>
        <p:spPr bwMode="auto">
          <a:xfrm rot="16200000">
            <a:off x="2087985" y="1979634"/>
            <a:ext cx="504057" cy="504061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14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6" name="Stern mit 6 Zacken 15"/>
          <p:cNvSpPr/>
          <p:nvPr/>
        </p:nvSpPr>
        <p:spPr bwMode="auto">
          <a:xfrm>
            <a:off x="1655936" y="4499917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7545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7545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00" y="168275"/>
            <a:ext cx="5734050" cy="7245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5460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848100" y="1350963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61" name="Freeform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5975350" y="2071688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62" name="Freeform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7127875" y="2216150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63" name="Freeform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567738" y="2663825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64" name="Freeform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712200" y="3240088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65" name="Freeform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70925" y="3943350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66" name="Freeform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6078538" y="5400675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67" name="Freeform 11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7775575" y="4392613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68" name="Freeform 12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8670925" y="5022850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69" name="Freeform 13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8455025" y="6103938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70" name="Freeform 14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5040313" y="6767513"/>
            <a:ext cx="976312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73" name="Freeform 17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6007100" y="3095625"/>
            <a:ext cx="544513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74" name="Freeform 18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6007100" y="2519363"/>
            <a:ext cx="544513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75" name="Freeform 19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8567738" y="6892925"/>
            <a:ext cx="544512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76" name="Freeform 20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9288463" y="5832475"/>
            <a:ext cx="544512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5477" name="Freeform 21">
            <a:hlinkClick r:id="rId17" action="ppaction://hlinksldjump"/>
          </p:cNvPr>
          <p:cNvSpPr>
            <a:spLocks noChangeArrowheads="1"/>
          </p:cNvSpPr>
          <p:nvPr/>
        </p:nvSpPr>
        <p:spPr bwMode="auto">
          <a:xfrm>
            <a:off x="8496300" y="2606675"/>
            <a:ext cx="503238" cy="417513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5" name="Kreuz 24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6" name="Pfeil nach rechts 25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7" name="Pfeil nach rechts 26">
            <a:hlinkClick r:id="rId18" action="ppaction://hlinksldjump"/>
          </p:cNvPr>
          <p:cNvSpPr/>
          <p:nvPr/>
        </p:nvSpPr>
        <p:spPr bwMode="auto">
          <a:xfrm rot="5400000">
            <a:off x="2087983" y="2987748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8" name="Pfeil nach rechts 27">
            <a:hlinkClick r:id="rId19" action="ppaction://hlinksldjump"/>
          </p:cNvPr>
          <p:cNvSpPr/>
          <p:nvPr/>
        </p:nvSpPr>
        <p:spPr bwMode="auto">
          <a:xfrm rot="16200000">
            <a:off x="2087985" y="1979634"/>
            <a:ext cx="504057" cy="504061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9" name="Pfeil nach rechts 28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30" name="Picture 5">
            <a:hlinkClick r:id="rId20" action="ppaction://hlinksldjump"/>
          </p:cNvPr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1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32" name="Stern mit 6 Zacken 31"/>
          <p:cNvSpPr/>
          <p:nvPr/>
        </p:nvSpPr>
        <p:spPr bwMode="auto">
          <a:xfrm>
            <a:off x="1906364" y="4499917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1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7648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7648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8275"/>
            <a:ext cx="5732462" cy="7243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6484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999538" y="2663825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6485" name="Freeform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9072563" y="4535488"/>
            <a:ext cx="976312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6486" name="Freeform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712200" y="6175375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6487" name="Freeform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5503863" y="5832475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6490" name="Freeform 10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6799263" y="6677025"/>
            <a:ext cx="544512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6491" name="Freeform 11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351838" y="4392613"/>
            <a:ext cx="544512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6492" name="Freeform 12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528050" y="3671888"/>
            <a:ext cx="544513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" name="Kreuz 15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7" name="Pfeil nach rechts 16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8" name="Pfeil nach rechts 17">
            <a:hlinkClick r:id="rId10" action="ppaction://hlinksldjump"/>
          </p:cNvPr>
          <p:cNvSpPr/>
          <p:nvPr/>
        </p:nvSpPr>
        <p:spPr bwMode="auto">
          <a:xfrm rot="5400000">
            <a:off x="2087983" y="2987748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9" name="Pfeil nach rechts 18">
            <a:hlinkClick r:id="rId11" action="ppaction://hlinksldjump"/>
          </p:cNvPr>
          <p:cNvSpPr/>
          <p:nvPr/>
        </p:nvSpPr>
        <p:spPr bwMode="auto">
          <a:xfrm rot="16200000">
            <a:off x="2087985" y="1979634"/>
            <a:ext cx="504057" cy="504061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0" name="Pfeil nach rechts 19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21" name="Picture 5">
            <a:hlinkClick r:id="rId12" action="ppaction://hlinksldjump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2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3" name="Stern mit 6 Zacken 22"/>
          <p:cNvSpPr/>
          <p:nvPr/>
        </p:nvSpPr>
        <p:spPr bwMode="auto">
          <a:xfrm>
            <a:off x="2159992" y="4499917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6082983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7750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7750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8275"/>
            <a:ext cx="5732462" cy="7243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7508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704138" y="919163"/>
            <a:ext cx="976312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7509" name="Freeform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3887788" y="1871663"/>
            <a:ext cx="976312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7510" name="Freeform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4999038" y="5543550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7513" name="Freeform 9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5646738" y="-160338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7514" name="Freeform 10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496300" y="989013"/>
            <a:ext cx="544513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7515" name="Freeform 11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4711700" y="5957888"/>
            <a:ext cx="544513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" name="Kreuz 14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7" name="Pfeil nach rechts 16">
            <a:hlinkClick r:id="rId10" action="ppaction://hlinksldjump"/>
          </p:cNvPr>
          <p:cNvSpPr/>
          <p:nvPr/>
        </p:nvSpPr>
        <p:spPr bwMode="auto">
          <a:xfrm rot="5400000">
            <a:off x="2087983" y="2987748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8" name="Pfeil nach rechts 17">
            <a:hlinkClick r:id="rId11" action="ppaction://hlinksldjump"/>
          </p:cNvPr>
          <p:cNvSpPr/>
          <p:nvPr/>
        </p:nvSpPr>
        <p:spPr bwMode="auto">
          <a:xfrm rot="16200000">
            <a:off x="2087985" y="1979634"/>
            <a:ext cx="504057" cy="504061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9" name="Pfeil nach rechts 18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20" name="Picture 5">
            <a:hlinkClick r:id="rId12" action="ppaction://hlinksldjump"/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2" name="Stern mit 6 Zacken 21"/>
          <p:cNvSpPr/>
          <p:nvPr/>
        </p:nvSpPr>
        <p:spPr bwMode="auto">
          <a:xfrm>
            <a:off x="2410420" y="4499917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29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7853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7853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9863"/>
            <a:ext cx="5730875" cy="7242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8532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223000" y="703263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8533" name="Freeform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6911975" y="1208088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8534" name="Freeform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783638" y="1063625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8537" name="Freeform 9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9175750" y="431800"/>
            <a:ext cx="544513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" name="Kreuz 12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4" name="Pfeil nach rechts 13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6" name="Pfeil nach rechts 15">
            <a:hlinkClick r:id="rId9" action="ppaction://hlinksldjump"/>
          </p:cNvPr>
          <p:cNvSpPr/>
          <p:nvPr/>
        </p:nvSpPr>
        <p:spPr bwMode="auto">
          <a:xfrm rot="16200000">
            <a:off x="2087985" y="1979634"/>
            <a:ext cx="504057" cy="504061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18" name="Picture 5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Stern mit 6 Zacken 19"/>
          <p:cNvSpPr/>
          <p:nvPr/>
        </p:nvSpPr>
        <p:spPr bwMode="auto">
          <a:xfrm>
            <a:off x="1906364" y="4931965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3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7955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7955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9863"/>
            <a:ext cx="5730875" cy="7242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955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559675" y="2843213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57" name="Freeform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6727825" y="3455988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58" name="Freeform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6119813" y="2447925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59" name="Freeform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7127875" y="4591050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60" name="Freeform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6762750" y="828675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61" name="Freeform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20160000">
            <a:off x="7488238" y="3979863"/>
            <a:ext cx="976312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62" name="Freeform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5214938" y="5311775"/>
            <a:ext cx="976312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63" name="Freeform 11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9102725" y="4879975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66" name="Freeform 14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5646738" y="2160588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67" name="Freeform 15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6696075" y="2174875"/>
            <a:ext cx="503238" cy="417513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68" name="Freeform 16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4711700" y="503238"/>
            <a:ext cx="544513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69" name="Freeform 17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6408738" y="269875"/>
            <a:ext cx="544512" cy="450850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70" name="Freeform 18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7488238" y="1223963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71" name="Freeform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8280400" y="1481138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72" name="Freeform 20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7662863" y="1744663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73" name="Freeform 21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7848600" y="3568700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74" name="Freeform 22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8023225" y="4895850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75" name="Freeform 23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9144000" y="5688013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76" name="Freeform 24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8528050" y="5729288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79577" name="Freeform 25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6264275" y="3168650"/>
            <a:ext cx="503238" cy="417513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9" name="Kreuz 28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0" name="Pfeil nach rechts 29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1" name="Pfeil nach rechts 30">
            <a:hlinkClick r:id="rId16" action="ppaction://hlinksldjump"/>
          </p:cNvPr>
          <p:cNvSpPr/>
          <p:nvPr/>
        </p:nvSpPr>
        <p:spPr bwMode="auto">
          <a:xfrm rot="5400000">
            <a:off x="2087983" y="2987748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2" name="Pfeil nach rechts 31">
            <a:hlinkClick r:id="rId17" action="ppaction://hlinksldjump"/>
          </p:cNvPr>
          <p:cNvSpPr/>
          <p:nvPr/>
        </p:nvSpPr>
        <p:spPr bwMode="auto">
          <a:xfrm rot="16200000">
            <a:off x="2087985" y="1979634"/>
            <a:ext cx="504057" cy="504061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3" name="Pfeil nach rechts 32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34" name="Picture 5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5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36" name="Stern mit 6 Zacken 35"/>
          <p:cNvSpPr/>
          <p:nvPr/>
        </p:nvSpPr>
        <p:spPr bwMode="auto">
          <a:xfrm>
            <a:off x="2122388" y="4931965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8057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  <a:bevelB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8057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169863"/>
            <a:ext cx="5729287" cy="7242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80580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591425" y="792163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81" name="Freeform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783638" y="1782763"/>
            <a:ext cx="976312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82" name="Freeform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4711700" y="2935288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85" name="Freeform 9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5143500" y="4230688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86" name="Freeform 10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6438900" y="5256213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87" name="Freeform 11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3816350" y="4895850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88" name="Freeform 12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8280400" y="3798888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89" name="Freeform 13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4206875" y="1697038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90" name="Freeform 14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5287963" y="2344738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91" name="Freeform 15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6191250" y="4032250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92" name="Freeform 16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7375525" y="5008563"/>
            <a:ext cx="473075" cy="390525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93" name="Freeform 17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5935663" y="5472113"/>
            <a:ext cx="503237" cy="417512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0594" name="Freeform 18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6335713" y="7056438"/>
            <a:ext cx="503237" cy="417512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18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2" name="Kreuz 21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3" name="Pfeil nach rechts 22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4" name="Pfeil nach rechts 23">
            <a:hlinkClick r:id="rId14" action="ppaction://hlinksldjump"/>
          </p:cNvPr>
          <p:cNvSpPr/>
          <p:nvPr/>
        </p:nvSpPr>
        <p:spPr bwMode="auto">
          <a:xfrm rot="5400000">
            <a:off x="2087983" y="2987748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5" name="Pfeil nach rechts 24">
            <a:hlinkClick r:id="rId15" action="ppaction://hlinksldjump"/>
          </p:cNvPr>
          <p:cNvSpPr/>
          <p:nvPr/>
        </p:nvSpPr>
        <p:spPr bwMode="auto">
          <a:xfrm rot="16200000">
            <a:off x="2087985" y="1979634"/>
            <a:ext cx="504057" cy="504061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6" name="Pfeil nach rechts 25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27" name="Picture 5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8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9" name="Stern mit 6 Zacken 28"/>
          <p:cNvSpPr/>
          <p:nvPr/>
        </p:nvSpPr>
        <p:spPr bwMode="auto">
          <a:xfrm>
            <a:off x="2376016" y="4931965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1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8160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8160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1475" y="169863"/>
            <a:ext cx="5729288" cy="724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1511324" y="3971850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9" name="Kreuz 8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1" name="Pfeil nach rechts 10">
            <a:hlinkClick r:id="rId7" action="ppaction://hlinksldjump"/>
          </p:cNvPr>
          <p:cNvSpPr/>
          <p:nvPr/>
        </p:nvSpPr>
        <p:spPr bwMode="auto">
          <a:xfrm rot="5400000">
            <a:off x="2087983" y="2987748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3" name="Pfeil nach rechts 12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14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6" name="Stern mit 6 Zacken 15"/>
          <p:cNvSpPr/>
          <p:nvPr/>
        </p:nvSpPr>
        <p:spPr bwMode="auto">
          <a:xfrm>
            <a:off x="2626444" y="4931965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36866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Noru 1 Dep</a:t>
            </a:r>
          </a:p>
        </p:txBody>
      </p:sp>
      <p:sp>
        <p:nvSpPr>
          <p:cNvPr id="36867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6004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36868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3783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01</a:t>
            </a:r>
          </a:p>
        </p:txBody>
      </p:sp>
      <p:sp>
        <p:nvSpPr>
          <p:cNvPr id="36869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1847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18</a:t>
            </a:r>
          </a:p>
        </p:txBody>
      </p:sp>
      <p:sp>
        <p:nvSpPr>
          <p:cNvPr id="36870" name="AutoShape 6"/>
          <p:cNvSpPr>
            <a:spLocks noChangeArrowheads="1"/>
          </p:cNvSpPr>
          <p:nvPr/>
        </p:nvSpPr>
        <p:spPr bwMode="auto">
          <a:xfrm>
            <a:off x="863600" y="59753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36</a:t>
            </a:r>
          </a:p>
        </p:txBody>
      </p:sp>
      <p:sp>
        <p:nvSpPr>
          <p:cNvPr id="3687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36872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1438"/>
            <a:ext cx="5440363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6873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2843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Hatch 1 Dep</a:t>
            </a:r>
          </a:p>
        </p:txBody>
      </p:sp>
      <p:sp>
        <p:nvSpPr>
          <p:cNvPr id="36874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SEOUL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6200484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5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8262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  <a:bevelB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826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1475" y="171450"/>
            <a:ext cx="5727700" cy="723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82630" name="Freeform 6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5400675" y="287338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2631" name="Freeform 7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6654800" y="2790825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9" name="Picture 5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1511324" y="3971850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1" name="Kreuz 10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2" name="Pfeil nach rechts 11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4" name="Pfeil nach rechts 13">
            <a:hlinkClick r:id="rId9" action="ppaction://hlinksldjump"/>
          </p:cNvPr>
          <p:cNvSpPr/>
          <p:nvPr/>
        </p:nvSpPr>
        <p:spPr bwMode="auto">
          <a:xfrm rot="16200000">
            <a:off x="2087985" y="1979634"/>
            <a:ext cx="504057" cy="504061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16" name="Picture 5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8" name="Stern mit 6 Zacken 17"/>
          <p:cNvSpPr/>
          <p:nvPr/>
        </p:nvSpPr>
        <p:spPr bwMode="auto">
          <a:xfrm>
            <a:off x="2159992" y="5292005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49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8365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8365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1475" y="171450"/>
            <a:ext cx="5726113" cy="723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83654" name="Freeform 6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5543550" y="2935288"/>
            <a:ext cx="976313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3655" name="Freeform 7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7704138" y="287338"/>
            <a:ext cx="976312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3656" name="Freeform 8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280400" y="2790825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3657" name="Freeform 9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9318625" y="2663825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3" name="Kreuz 12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4" name="Pfeil nach rechts 13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6" name="Pfeil nach rechts 15">
            <a:hlinkClick r:id="rId9" action="ppaction://hlinksldjump"/>
          </p:cNvPr>
          <p:cNvSpPr/>
          <p:nvPr/>
        </p:nvSpPr>
        <p:spPr bwMode="auto">
          <a:xfrm rot="16200000">
            <a:off x="2087985" y="1979634"/>
            <a:ext cx="504057" cy="504061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7" name="Pfeil nach rechts 16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18" name="Picture 5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" name="Text Box 6"/>
          <p:cNvSpPr txBox="1">
            <a:spLocks noChangeArrowheads="1"/>
          </p:cNvSpPr>
          <p:nvPr/>
        </p:nvSpPr>
        <p:spPr bwMode="auto">
          <a:xfrm>
            <a:off x="1511324" y="3971850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pic>
        <p:nvPicPr>
          <p:cNvPr id="20" name="Picture 5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2" name="Stern mit 6 Zacken 21"/>
          <p:cNvSpPr/>
          <p:nvPr/>
        </p:nvSpPr>
        <p:spPr bwMode="auto">
          <a:xfrm>
            <a:off x="2410420" y="5292005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3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8467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8467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063" y="171450"/>
            <a:ext cx="5726112" cy="7237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84678" name="Freeform 6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319588" y="71438"/>
            <a:ext cx="976312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4679" name="Freeform 7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3775075" y="2647950"/>
            <a:ext cx="976313" cy="808038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" name="Kreuz 10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2" name="Pfeil nach rechts 11">
            <a:hlinkClick r:id="" action="ppaction://hlinkshowjump?jump=nextslide"/>
          </p:cNvPr>
          <p:cNvSpPr/>
          <p:nvPr/>
        </p:nvSpPr>
        <p:spPr bwMode="auto">
          <a:xfrm>
            <a:off x="2592040" y="2483692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4" name="Pfeil nach rechts 13">
            <a:hlinkClick r:id="rId7" action="ppaction://hlinksldjump"/>
          </p:cNvPr>
          <p:cNvSpPr/>
          <p:nvPr/>
        </p:nvSpPr>
        <p:spPr bwMode="auto">
          <a:xfrm rot="16200000">
            <a:off x="2087985" y="1979634"/>
            <a:ext cx="504057" cy="504061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5" name="Pfeil nach rechts 14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16" name="Picture 5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" name="Text Box 6"/>
          <p:cNvSpPr txBox="1">
            <a:spLocks noChangeArrowheads="1"/>
          </p:cNvSpPr>
          <p:nvPr/>
        </p:nvSpPr>
        <p:spPr bwMode="auto">
          <a:xfrm>
            <a:off x="1511324" y="3971850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pic>
        <p:nvPicPr>
          <p:cNvPr id="18" name="Picture 5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Stern mit 6 Zacken 19"/>
          <p:cNvSpPr/>
          <p:nvPr/>
        </p:nvSpPr>
        <p:spPr bwMode="auto">
          <a:xfrm>
            <a:off x="2626444" y="5292005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7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airport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of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interest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8569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8569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063" y="171450"/>
            <a:ext cx="5726112" cy="7237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85702" name="Freeform 6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5503863" y="4392613"/>
            <a:ext cx="976312" cy="808037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0" name="Kreuz 9"/>
          <p:cNvSpPr/>
          <p:nvPr/>
        </p:nvSpPr>
        <p:spPr bwMode="auto">
          <a:xfrm>
            <a:off x="2087984" y="2483692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4" name="Pfeil nach rechts 13">
            <a:hlinkClick r:id="" action="ppaction://hlinkshowjump?jump=previousslide"/>
          </p:cNvPr>
          <p:cNvSpPr/>
          <p:nvPr/>
        </p:nvSpPr>
        <p:spPr bwMode="auto">
          <a:xfrm rot="10800000">
            <a:off x="1583929" y="248368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15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1511324" y="3971850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4963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511324" y="5628034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9" name="Stern mit 6 Zacken 18"/>
          <p:cNvSpPr/>
          <p:nvPr/>
        </p:nvSpPr>
        <p:spPr bwMode="auto">
          <a:xfrm>
            <a:off x="2842468" y="5292005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1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8" name="Picture 5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888" y="5684787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1151880" y="5700042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pic>
        <p:nvPicPr>
          <p:cNvPr id="10" name="Picture 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503149" y="114865"/>
            <a:ext cx="6433014" cy="723587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" name="AutoShape 7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3538847" y="144411"/>
            <a:ext cx="2077529" cy="3707433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0" name="AutoShape 12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3542023" y="3851844"/>
            <a:ext cx="2088232" cy="3528393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38" name="Text Box 1"/>
          <p:cNvSpPr txBox="1">
            <a:spLocks noChangeArrowheads="1"/>
          </p:cNvSpPr>
          <p:nvPr/>
        </p:nvSpPr>
        <p:spPr bwMode="auto">
          <a:xfrm>
            <a:off x="576264" y="188913"/>
            <a:ext cx="2926886" cy="1214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Touch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area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for</a:t>
            </a: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32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details</a:t>
            </a:r>
            <a:endParaRPr lang="de-DE" altLang="de-DE" sz="32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575816" y="2208283"/>
            <a:ext cx="2808312" cy="6076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dirty="0"/>
              <a:t>View TACAN/VORTAC </a:t>
            </a:r>
            <a:r>
              <a:rPr lang="de-DE" dirty="0" err="1"/>
              <a:t>ranges</a:t>
            </a:r>
            <a:r>
              <a:rPr lang="de-DE" dirty="0"/>
              <a:t> South Korea</a:t>
            </a:r>
          </a:p>
        </p:txBody>
      </p:sp>
      <p:pic>
        <p:nvPicPr>
          <p:cNvPr id="39" name="Picture 5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51880" y="2784323"/>
            <a:ext cx="1654174" cy="158417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AutoShape 7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5616376" y="144412"/>
            <a:ext cx="2088231" cy="3707433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" name="AutoShape 7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7729669" y="144412"/>
            <a:ext cx="2135179" cy="3707433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1" name="AutoShape 12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5616376" y="3851845"/>
            <a:ext cx="2099414" cy="3528393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" name="AutoShape 12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7704608" y="3851845"/>
            <a:ext cx="2160240" cy="3528393"/>
          </a:xfrm>
          <a:prstGeom prst="roundRect">
            <a:avLst>
              <a:gd name="adj" fmla="val 171"/>
            </a:avLst>
          </a:prstGeom>
          <a:solidFill>
            <a:srgbClr val="FFFFFF">
              <a:alpha val="4999"/>
            </a:srgbClr>
          </a:solidFill>
          <a:ln w="18000" cap="flat">
            <a:solidFill>
              <a:srgbClr val="00000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threePt" dir="t"/>
          </a:scene3d>
          <a:sp3d extrusionH="12700" contourW="12700">
            <a:bevelT w="165100" h="88900" prst="coolSlant"/>
            <a:contourClr>
              <a:schemeClr val="bg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90" name="Picture 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80000" y="180000"/>
            <a:ext cx="6120000" cy="72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8291" name="Text Box 3"/>
          <p:cNvSpPr txBox="1">
            <a:spLocks noChangeArrowheads="1"/>
          </p:cNvSpPr>
          <p:nvPr/>
        </p:nvSpPr>
        <p:spPr bwMode="auto">
          <a:xfrm>
            <a:off x="553335" y="180553"/>
            <a:ext cx="3203737" cy="19431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All TACAN &amp;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VORTAC 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stations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pic>
        <p:nvPicPr>
          <p:cNvPr id="268293" name="Picture 5">
            <a:hlinkClick r:id="rId4" action="ppaction://hlinksldjump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5597516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8294" name="Text Box 6"/>
          <p:cNvSpPr txBox="1">
            <a:spLocks noChangeArrowheads="1"/>
          </p:cNvSpPr>
          <p:nvPr/>
        </p:nvSpPr>
        <p:spPr bwMode="auto">
          <a:xfrm>
            <a:off x="1363686" y="5628034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4" name="Stern mit 6 Zacken 3"/>
          <p:cNvSpPr/>
          <p:nvPr/>
        </p:nvSpPr>
        <p:spPr bwMode="auto">
          <a:xfrm>
            <a:off x="1583928" y="6120097"/>
            <a:ext cx="181620" cy="216024"/>
          </a:xfrm>
          <a:prstGeom prst="star6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2" name="Kreuz 21"/>
          <p:cNvSpPr/>
          <p:nvPr/>
        </p:nvSpPr>
        <p:spPr bwMode="auto">
          <a:xfrm>
            <a:off x="1921040" y="2195660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3" name="Pfeil nach rechts 22">
            <a:hlinkClick r:id="rId6" action="ppaction://hlinksldjump"/>
          </p:cNvPr>
          <p:cNvSpPr/>
          <p:nvPr/>
        </p:nvSpPr>
        <p:spPr bwMode="auto">
          <a:xfrm>
            <a:off x="2425096" y="2195660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4" name="Pfeil nach rechts 23">
            <a:hlinkClick r:id="rId7" action="ppaction://hlinksldjump"/>
          </p:cNvPr>
          <p:cNvSpPr/>
          <p:nvPr/>
        </p:nvSpPr>
        <p:spPr bwMode="auto">
          <a:xfrm rot="5400000">
            <a:off x="1921039" y="2699716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17" name="Grafik 16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63687" y="3707829"/>
            <a:ext cx="1660401" cy="139490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439912" y="4499393"/>
            <a:ext cx="151216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 err="1"/>
              <a:t>most</a:t>
            </a:r>
            <a:endParaRPr lang="de-DE" altLang="de-DE" b="1" dirty="0"/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</p:spTree>
    <p:extLst>
      <p:ext uri="{BB962C8B-B14F-4D97-AF65-F5344CB8AC3E}">
        <p14:creationId xmlns:p14="http://schemas.microsoft.com/office/powerpoint/2010/main" val="41591066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79872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80000" y="180000"/>
            <a:ext cx="6120000" cy="72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8291" name="Text Box 3"/>
          <p:cNvSpPr txBox="1">
            <a:spLocks noChangeArrowheads="1"/>
          </p:cNvSpPr>
          <p:nvPr/>
        </p:nvSpPr>
        <p:spPr bwMode="auto">
          <a:xfrm>
            <a:off x="576263" y="180553"/>
            <a:ext cx="3203737" cy="19431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Most </a:t>
            </a: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important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TACAN &amp;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VORTAC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Stations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(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touch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for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further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info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)</a:t>
            </a:r>
          </a:p>
        </p:txBody>
      </p:sp>
      <p:sp>
        <p:nvSpPr>
          <p:cNvPr id="22" name="Kreuz 21"/>
          <p:cNvSpPr/>
          <p:nvPr/>
        </p:nvSpPr>
        <p:spPr bwMode="auto">
          <a:xfrm>
            <a:off x="1871960" y="2987747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3" name="Pfeil nach rechts 22">
            <a:hlinkClick r:id="rId5" action="ppaction://hlinksldjump"/>
          </p:cNvPr>
          <p:cNvSpPr/>
          <p:nvPr/>
        </p:nvSpPr>
        <p:spPr bwMode="auto">
          <a:xfrm>
            <a:off x="2376016" y="2987747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4" name="Pfeil nach rechts 23">
            <a:hlinkClick r:id="rId6" action="ppaction://hlinksldjump"/>
          </p:cNvPr>
          <p:cNvSpPr/>
          <p:nvPr/>
        </p:nvSpPr>
        <p:spPr bwMode="auto">
          <a:xfrm rot="5400000">
            <a:off x="1871959" y="3491803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6" name="Freeform 4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6598254" y="4196790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" name="Freeform 4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6768504" y="4966537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1" name="Picture 5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290649" y="4517396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286431" y="4547914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6" name="Freeform 4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6428004" y="3459727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8" name="Freeform 4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5028598" y="2978960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9" name="Freeform 4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6615070" y="1975114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4002891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80000" y="1260237"/>
            <a:ext cx="6120000" cy="61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301581" y="3860843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H="1">
            <a:off x="6848142" y="3006650"/>
            <a:ext cx="2664808" cy="1313587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20122152">
            <a:off x="7654285" y="3392585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70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p:pic>
        <p:nvPicPr>
          <p:cNvPr id="26" name="Grafik 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51880" y="80260"/>
            <a:ext cx="8553450" cy="600075"/>
          </a:xfrm>
          <a:prstGeom prst="rect">
            <a:avLst/>
          </a:prstGeom>
        </p:spPr>
      </p:pic>
      <p:pic>
        <p:nvPicPr>
          <p:cNvPr id="7" name="Grafik 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190390" y="695024"/>
            <a:ext cx="8505825" cy="523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081957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80000" y="1440237"/>
            <a:ext cx="6120000" cy="594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286272" y="4011939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H="1">
            <a:off x="6840000" y="3167946"/>
            <a:ext cx="2448784" cy="1242291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20122152">
            <a:off x="7798301" y="3442705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140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11885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42403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9" name="Pfeil nach rechts 18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0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p:pic>
        <p:nvPicPr>
          <p:cNvPr id="7" name="Grafik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51880" y="80260"/>
            <a:ext cx="8553450" cy="600075"/>
          </a:xfrm>
          <a:prstGeom prst="rect">
            <a:avLst/>
          </a:prstGeom>
        </p:spPr>
      </p:pic>
      <p:pic>
        <p:nvPicPr>
          <p:cNvPr id="8" name="Grafik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175692" y="753493"/>
            <a:ext cx="8505825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425394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336986" y="2095762"/>
            <a:ext cx="5409850" cy="53447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418812" y="4237638"/>
            <a:ext cx="1093123" cy="956606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V="1">
            <a:off x="7015907" y="3395783"/>
            <a:ext cx="2323762" cy="1294629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19860355">
            <a:off x="7697757" y="3799977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100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Freihand 8"/>
              <p14:cNvContentPartPr/>
              <p14:nvPr/>
            </p14:nvContentPartPr>
            <p14:xfrm>
              <a:off x="9108549" y="869924"/>
              <a:ext cx="360" cy="360"/>
            </p14:xfrm>
          </p:contentPart>
        </mc:Choice>
        <mc:Fallback xmlns="">
          <p:pic>
            <p:nvPicPr>
              <p:cNvPr id="9" name="Freihand 8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060669" y="774164"/>
                <a:ext cx="9612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Freihand 9"/>
              <p14:cNvContentPartPr/>
              <p14:nvPr/>
            </p14:nvContentPartPr>
            <p14:xfrm>
              <a:off x="9099549" y="878924"/>
              <a:ext cx="360" cy="360"/>
            </p14:xfrm>
          </p:contentPart>
        </mc:Choice>
        <mc:Fallback xmlns="">
          <p:pic>
            <p:nvPicPr>
              <p:cNvPr id="10" name="Freihand 9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051669" y="782804"/>
                <a:ext cx="96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Freihand 10"/>
              <p14:cNvContentPartPr/>
              <p14:nvPr/>
            </p14:nvContentPartPr>
            <p14:xfrm>
              <a:off x="9099549" y="905564"/>
              <a:ext cx="150840" cy="142200"/>
            </p14:xfrm>
          </p:contentPart>
        </mc:Choice>
        <mc:Fallback xmlns="">
          <p:pic>
            <p:nvPicPr>
              <p:cNvPr id="11" name="Freihand 10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51669" y="809444"/>
                <a:ext cx="24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Freihand 11"/>
              <p14:cNvContentPartPr/>
              <p14:nvPr/>
            </p14:nvContentPartPr>
            <p14:xfrm>
              <a:off x="9099549" y="1065044"/>
              <a:ext cx="240120" cy="18360"/>
            </p14:xfrm>
          </p:contentPart>
        </mc:Choice>
        <mc:Fallback xmlns="">
          <p:pic>
            <p:nvPicPr>
              <p:cNvPr id="12" name="Freihand 11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051669" y="968924"/>
                <a:ext cx="335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Freihand 12"/>
              <p14:cNvContentPartPr/>
              <p14:nvPr/>
            </p14:nvContentPartPr>
            <p14:xfrm>
              <a:off x="9072909" y="1385084"/>
              <a:ext cx="160200" cy="720"/>
            </p14:xfrm>
          </p:contentPart>
        </mc:Choice>
        <mc:Fallback xmlns="">
          <p:pic>
            <p:nvPicPr>
              <p:cNvPr id="13" name="Freihand 1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9025029" y="1288964"/>
                <a:ext cx="255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Freihand 13"/>
              <p14:cNvContentPartPr/>
              <p14:nvPr/>
            </p14:nvContentPartPr>
            <p14:xfrm>
              <a:off x="9028629" y="1748324"/>
              <a:ext cx="168480" cy="9720"/>
            </p14:xfrm>
          </p:contentPart>
        </mc:Choice>
        <mc:Fallback xmlns="">
          <p:pic>
            <p:nvPicPr>
              <p:cNvPr id="14" name="Freihand 13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980749" y="1652204"/>
                <a:ext cx="264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Freihand 14"/>
              <p14:cNvContentPartPr/>
              <p14:nvPr/>
            </p14:nvContentPartPr>
            <p14:xfrm>
              <a:off x="9126189" y="1073684"/>
              <a:ext cx="195840" cy="5004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078309" y="977924"/>
                <a:ext cx="2916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Freihand 18"/>
              <p14:cNvContentPartPr/>
              <p14:nvPr/>
            </p14:nvContentPartPr>
            <p14:xfrm>
              <a:off x="9356949" y="1100684"/>
              <a:ext cx="360" cy="36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30906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Freihand 21"/>
              <p14:cNvContentPartPr/>
              <p14:nvPr/>
            </p14:nvContentPartPr>
            <p14:xfrm>
              <a:off x="9117189" y="1100684"/>
              <a:ext cx="360" cy="36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06930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Freihand 22"/>
              <p14:cNvContentPartPr/>
              <p14:nvPr/>
            </p14:nvContentPartPr>
            <p14:xfrm>
              <a:off x="9072909" y="1083044"/>
              <a:ext cx="106920" cy="972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25029" y="986924"/>
                <a:ext cx="202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Freihand 23"/>
              <p14:cNvContentPartPr/>
              <p14:nvPr/>
            </p14:nvContentPartPr>
            <p14:xfrm>
              <a:off x="9348309" y="1083044"/>
              <a:ext cx="360" cy="3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300069" y="986924"/>
                <a:ext cx="96480" cy="192600"/>
              </a:xfrm>
              <a:prstGeom prst="rect">
                <a:avLst/>
              </a:prstGeom>
            </p:spPr>
          </p:pic>
        </mc:Fallback>
      </mc:AlternateContent>
      <p:pic>
        <p:nvPicPr>
          <p:cNvPr id="8" name="Grafik 7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336512" y="403482"/>
            <a:ext cx="6410325" cy="762000"/>
          </a:xfrm>
          <a:prstGeom prst="rect">
            <a:avLst/>
          </a:prstGeom>
        </p:spPr>
      </p:pic>
      <p:pic>
        <p:nvPicPr>
          <p:cNvPr id="26" name="Grafik 25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3384136" y="1271931"/>
            <a:ext cx="6315075" cy="428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261801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AutoShape 1"/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3789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Choongwon 1 Dep</a:t>
            </a:r>
          </a:p>
        </p:txBody>
      </p:sp>
      <p:sp>
        <p:nvSpPr>
          <p:cNvPr id="3789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LOC 34R</a:t>
            </a:r>
          </a:p>
        </p:txBody>
      </p:sp>
      <p:sp>
        <p:nvSpPr>
          <p:cNvPr id="3789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L</a:t>
            </a:r>
          </a:p>
        </p:txBody>
      </p:sp>
      <p:sp>
        <p:nvSpPr>
          <p:cNvPr id="3789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R</a:t>
            </a:r>
          </a:p>
        </p:txBody>
      </p:sp>
      <p:sp>
        <p:nvSpPr>
          <p:cNvPr id="3789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34 L</a:t>
            </a:r>
          </a:p>
        </p:txBody>
      </p:sp>
      <p:sp>
        <p:nvSpPr>
          <p:cNvPr id="3789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37896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7897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527425" cy="11382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CHOONG WON</a:t>
            </a:r>
          </a:p>
        </p:txBody>
      </p:sp>
      <p:pic>
        <p:nvPicPr>
          <p:cNvPr id="37898" name="Picture 10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7899" name="Text Box 11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3" name="AutoShape 19">
            <a:hlinkClick r:id="rId12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3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993266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0638" y="2051645"/>
            <a:ext cx="5352202" cy="53447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418812" y="4237638"/>
            <a:ext cx="1093123" cy="956606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V="1">
            <a:off x="7015907" y="3395783"/>
            <a:ext cx="2323762" cy="1294629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19860355">
            <a:off x="7697757" y="3799977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100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Freihand 8"/>
              <p14:cNvContentPartPr/>
              <p14:nvPr/>
            </p14:nvContentPartPr>
            <p14:xfrm>
              <a:off x="9108549" y="869924"/>
              <a:ext cx="360" cy="360"/>
            </p14:xfrm>
          </p:contentPart>
        </mc:Choice>
        <mc:Fallback xmlns="">
          <p:pic>
            <p:nvPicPr>
              <p:cNvPr id="9" name="Freihand 8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060669" y="774164"/>
                <a:ext cx="9612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Freihand 9"/>
              <p14:cNvContentPartPr/>
              <p14:nvPr/>
            </p14:nvContentPartPr>
            <p14:xfrm>
              <a:off x="9099549" y="878924"/>
              <a:ext cx="360" cy="360"/>
            </p14:xfrm>
          </p:contentPart>
        </mc:Choice>
        <mc:Fallback xmlns="">
          <p:pic>
            <p:nvPicPr>
              <p:cNvPr id="10" name="Freihand 9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051669" y="782804"/>
                <a:ext cx="96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Freihand 10"/>
              <p14:cNvContentPartPr/>
              <p14:nvPr/>
            </p14:nvContentPartPr>
            <p14:xfrm>
              <a:off x="9099549" y="905564"/>
              <a:ext cx="150840" cy="142200"/>
            </p14:xfrm>
          </p:contentPart>
        </mc:Choice>
        <mc:Fallback xmlns="">
          <p:pic>
            <p:nvPicPr>
              <p:cNvPr id="11" name="Freihand 10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51669" y="809444"/>
                <a:ext cx="24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Freihand 11"/>
              <p14:cNvContentPartPr/>
              <p14:nvPr/>
            </p14:nvContentPartPr>
            <p14:xfrm>
              <a:off x="9099549" y="1065044"/>
              <a:ext cx="240120" cy="18360"/>
            </p14:xfrm>
          </p:contentPart>
        </mc:Choice>
        <mc:Fallback xmlns="">
          <p:pic>
            <p:nvPicPr>
              <p:cNvPr id="12" name="Freihand 11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051669" y="968924"/>
                <a:ext cx="335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Freihand 12"/>
              <p14:cNvContentPartPr/>
              <p14:nvPr/>
            </p14:nvContentPartPr>
            <p14:xfrm>
              <a:off x="9072909" y="1385084"/>
              <a:ext cx="160200" cy="720"/>
            </p14:xfrm>
          </p:contentPart>
        </mc:Choice>
        <mc:Fallback xmlns="">
          <p:pic>
            <p:nvPicPr>
              <p:cNvPr id="13" name="Freihand 1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9025029" y="1288964"/>
                <a:ext cx="255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Freihand 13"/>
              <p14:cNvContentPartPr/>
              <p14:nvPr/>
            </p14:nvContentPartPr>
            <p14:xfrm>
              <a:off x="9028629" y="1748324"/>
              <a:ext cx="168480" cy="9720"/>
            </p14:xfrm>
          </p:contentPart>
        </mc:Choice>
        <mc:Fallback xmlns="">
          <p:pic>
            <p:nvPicPr>
              <p:cNvPr id="14" name="Freihand 13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980749" y="1652204"/>
                <a:ext cx="264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Freihand 14"/>
              <p14:cNvContentPartPr/>
              <p14:nvPr/>
            </p14:nvContentPartPr>
            <p14:xfrm>
              <a:off x="9126189" y="1073684"/>
              <a:ext cx="195840" cy="5004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078309" y="977924"/>
                <a:ext cx="2916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Freihand 18"/>
              <p14:cNvContentPartPr/>
              <p14:nvPr/>
            </p14:nvContentPartPr>
            <p14:xfrm>
              <a:off x="9356949" y="1100684"/>
              <a:ext cx="360" cy="36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30906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Freihand 21"/>
              <p14:cNvContentPartPr/>
              <p14:nvPr/>
            </p14:nvContentPartPr>
            <p14:xfrm>
              <a:off x="9117189" y="1100684"/>
              <a:ext cx="360" cy="36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06930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Freihand 22"/>
              <p14:cNvContentPartPr/>
              <p14:nvPr/>
            </p14:nvContentPartPr>
            <p14:xfrm>
              <a:off x="9072909" y="1083044"/>
              <a:ext cx="106920" cy="972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25029" y="986924"/>
                <a:ext cx="202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Freihand 23"/>
              <p14:cNvContentPartPr/>
              <p14:nvPr/>
            </p14:nvContentPartPr>
            <p14:xfrm>
              <a:off x="9348309" y="1083044"/>
              <a:ext cx="360" cy="3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300069" y="986924"/>
                <a:ext cx="96480" cy="192600"/>
              </a:xfrm>
              <a:prstGeom prst="rect">
                <a:avLst/>
              </a:prstGeom>
            </p:spPr>
          </p:pic>
        </mc:Fallback>
      </mc:AlternateContent>
      <p:pic>
        <p:nvPicPr>
          <p:cNvPr id="8" name="Grafik 7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336512" y="403482"/>
            <a:ext cx="6410325" cy="762000"/>
          </a:xfrm>
          <a:prstGeom prst="rect">
            <a:avLst/>
          </a:prstGeom>
        </p:spPr>
      </p:pic>
      <p:pic>
        <p:nvPicPr>
          <p:cNvPr id="2" name="Grafik 1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3379374" y="1313689"/>
            <a:ext cx="6324600" cy="428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285131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62853" y="2051645"/>
            <a:ext cx="5307771" cy="53447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418812" y="4237638"/>
            <a:ext cx="1093123" cy="956606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V="1">
            <a:off x="7015907" y="3395783"/>
            <a:ext cx="2323762" cy="1294629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19860355">
            <a:off x="7697757" y="3799977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140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Freihand 8"/>
              <p14:cNvContentPartPr/>
              <p14:nvPr/>
            </p14:nvContentPartPr>
            <p14:xfrm>
              <a:off x="9108549" y="869924"/>
              <a:ext cx="360" cy="360"/>
            </p14:xfrm>
          </p:contentPart>
        </mc:Choice>
        <mc:Fallback xmlns="">
          <p:pic>
            <p:nvPicPr>
              <p:cNvPr id="9" name="Freihand 8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060669" y="774164"/>
                <a:ext cx="9612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Freihand 9"/>
              <p14:cNvContentPartPr/>
              <p14:nvPr/>
            </p14:nvContentPartPr>
            <p14:xfrm>
              <a:off x="9099549" y="878924"/>
              <a:ext cx="360" cy="360"/>
            </p14:xfrm>
          </p:contentPart>
        </mc:Choice>
        <mc:Fallback xmlns="">
          <p:pic>
            <p:nvPicPr>
              <p:cNvPr id="10" name="Freihand 9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051669" y="782804"/>
                <a:ext cx="96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Freihand 10"/>
              <p14:cNvContentPartPr/>
              <p14:nvPr/>
            </p14:nvContentPartPr>
            <p14:xfrm>
              <a:off x="9099549" y="905564"/>
              <a:ext cx="150840" cy="142200"/>
            </p14:xfrm>
          </p:contentPart>
        </mc:Choice>
        <mc:Fallback xmlns="">
          <p:pic>
            <p:nvPicPr>
              <p:cNvPr id="11" name="Freihand 10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51669" y="809444"/>
                <a:ext cx="24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Freihand 11"/>
              <p14:cNvContentPartPr/>
              <p14:nvPr/>
            </p14:nvContentPartPr>
            <p14:xfrm>
              <a:off x="9099549" y="1065044"/>
              <a:ext cx="240120" cy="18360"/>
            </p14:xfrm>
          </p:contentPart>
        </mc:Choice>
        <mc:Fallback xmlns="">
          <p:pic>
            <p:nvPicPr>
              <p:cNvPr id="12" name="Freihand 11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051669" y="968924"/>
                <a:ext cx="335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Freihand 12"/>
              <p14:cNvContentPartPr/>
              <p14:nvPr/>
            </p14:nvContentPartPr>
            <p14:xfrm>
              <a:off x="9072909" y="1385084"/>
              <a:ext cx="160200" cy="720"/>
            </p14:xfrm>
          </p:contentPart>
        </mc:Choice>
        <mc:Fallback xmlns="">
          <p:pic>
            <p:nvPicPr>
              <p:cNvPr id="13" name="Freihand 1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9025029" y="1288964"/>
                <a:ext cx="255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Freihand 13"/>
              <p14:cNvContentPartPr/>
              <p14:nvPr/>
            </p14:nvContentPartPr>
            <p14:xfrm>
              <a:off x="9028629" y="1748324"/>
              <a:ext cx="168480" cy="9720"/>
            </p14:xfrm>
          </p:contentPart>
        </mc:Choice>
        <mc:Fallback xmlns="">
          <p:pic>
            <p:nvPicPr>
              <p:cNvPr id="14" name="Freihand 13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980749" y="1652204"/>
                <a:ext cx="264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Freihand 14"/>
              <p14:cNvContentPartPr/>
              <p14:nvPr/>
            </p14:nvContentPartPr>
            <p14:xfrm>
              <a:off x="9126189" y="1073684"/>
              <a:ext cx="195840" cy="5004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078309" y="977924"/>
                <a:ext cx="2916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Freihand 18"/>
              <p14:cNvContentPartPr/>
              <p14:nvPr/>
            </p14:nvContentPartPr>
            <p14:xfrm>
              <a:off x="9356949" y="1100684"/>
              <a:ext cx="360" cy="36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30906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Freihand 21"/>
              <p14:cNvContentPartPr/>
              <p14:nvPr/>
            </p14:nvContentPartPr>
            <p14:xfrm>
              <a:off x="9117189" y="1100684"/>
              <a:ext cx="360" cy="36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06930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Freihand 22"/>
              <p14:cNvContentPartPr/>
              <p14:nvPr/>
            </p14:nvContentPartPr>
            <p14:xfrm>
              <a:off x="9072909" y="1083044"/>
              <a:ext cx="106920" cy="972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25029" y="986924"/>
                <a:ext cx="202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Freihand 23"/>
              <p14:cNvContentPartPr/>
              <p14:nvPr/>
            </p14:nvContentPartPr>
            <p14:xfrm>
              <a:off x="9348309" y="1083044"/>
              <a:ext cx="360" cy="3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300069" y="986924"/>
                <a:ext cx="96480" cy="192600"/>
              </a:xfrm>
              <a:prstGeom prst="rect">
                <a:avLst/>
              </a:prstGeom>
            </p:spPr>
          </p:pic>
        </mc:Fallback>
      </mc:AlternateContent>
      <p:pic>
        <p:nvPicPr>
          <p:cNvPr id="8" name="Grafik 7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336512" y="403482"/>
            <a:ext cx="6410325" cy="762000"/>
          </a:xfrm>
          <a:prstGeom prst="rect">
            <a:avLst/>
          </a:prstGeom>
        </p:spPr>
      </p:pic>
      <p:pic>
        <p:nvPicPr>
          <p:cNvPr id="4" name="Grafik 3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3384136" y="1287164"/>
            <a:ext cx="6315075" cy="4476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334131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90" name="Picture 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80000" y="180000"/>
            <a:ext cx="6120000" cy="72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3" name="Pfeil nach rechts 22">
            <a:hlinkClick r:id="rId4" action="ppaction://hlinksldjump"/>
          </p:cNvPr>
          <p:cNvSpPr/>
          <p:nvPr/>
        </p:nvSpPr>
        <p:spPr bwMode="auto">
          <a:xfrm rot="10800000">
            <a:off x="1439912" y="2195660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553335" y="180553"/>
            <a:ext cx="3203737" cy="19431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All TACAN &amp;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VORTAC 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stations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pic>
        <p:nvPicPr>
          <p:cNvPr id="13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5597516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1363686" y="5628034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5" name="Kreuz 14"/>
          <p:cNvSpPr/>
          <p:nvPr/>
        </p:nvSpPr>
        <p:spPr bwMode="auto">
          <a:xfrm>
            <a:off x="1921040" y="2195660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9" name="Pfeil nach rechts 18">
            <a:hlinkClick r:id="rId7" action="ppaction://hlinksldjump"/>
          </p:cNvPr>
          <p:cNvSpPr/>
          <p:nvPr/>
        </p:nvSpPr>
        <p:spPr bwMode="auto">
          <a:xfrm rot="5400000">
            <a:off x="1921039" y="2699716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20" name="Grafik 19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63687" y="3707829"/>
            <a:ext cx="1660401" cy="139490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439912" y="4499393"/>
            <a:ext cx="151216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 err="1"/>
              <a:t>most</a:t>
            </a:r>
            <a:endParaRPr lang="de-DE" altLang="de-DE" b="1" dirty="0"/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</p:spTree>
    <p:extLst>
      <p:ext uri="{BB962C8B-B14F-4D97-AF65-F5344CB8AC3E}">
        <p14:creationId xmlns:p14="http://schemas.microsoft.com/office/powerpoint/2010/main" val="228271469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79872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80000" y="180000"/>
            <a:ext cx="6120000" cy="72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8291" name="Text Box 3"/>
          <p:cNvSpPr txBox="1">
            <a:spLocks noChangeArrowheads="1"/>
          </p:cNvSpPr>
          <p:nvPr/>
        </p:nvSpPr>
        <p:spPr bwMode="auto">
          <a:xfrm>
            <a:off x="576263" y="180553"/>
            <a:ext cx="3203737" cy="19431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Most </a:t>
            </a: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important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TACAN &amp;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VORTAC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Stations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(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touch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for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further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info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)</a:t>
            </a:r>
          </a:p>
        </p:txBody>
      </p:sp>
      <p:sp>
        <p:nvSpPr>
          <p:cNvPr id="22" name="Kreuz 21"/>
          <p:cNvSpPr/>
          <p:nvPr/>
        </p:nvSpPr>
        <p:spPr bwMode="auto">
          <a:xfrm>
            <a:off x="1871960" y="2987747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3" name="Pfeil nach rechts 22">
            <a:hlinkClick r:id="rId5" action="ppaction://hlinksldjump"/>
          </p:cNvPr>
          <p:cNvSpPr/>
          <p:nvPr/>
        </p:nvSpPr>
        <p:spPr bwMode="auto">
          <a:xfrm rot="10800000">
            <a:off x="1367904" y="2987747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4" name="Pfeil nach rechts 23">
            <a:hlinkClick r:id="rId6" action="ppaction://hlinksldjump"/>
          </p:cNvPr>
          <p:cNvSpPr/>
          <p:nvPr/>
        </p:nvSpPr>
        <p:spPr bwMode="auto">
          <a:xfrm rot="5400000">
            <a:off x="1871959" y="3491803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6" name="Freeform 4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235788">
            <a:off x="7106728" y="1849666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" name="Freeform 4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4032200" y="4787949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1" name="Picture 5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290649" y="4517396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286431" y="4547914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2" name="Freeform 4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968153">
            <a:off x="6437175" y="1893256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98976608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813709" y="1260237"/>
            <a:ext cx="6052582" cy="61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301581" y="3860843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H="1">
            <a:off x="6848142" y="3006650"/>
            <a:ext cx="2664808" cy="1313587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20122152">
            <a:off x="7654285" y="3392585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70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p:pic>
        <p:nvPicPr>
          <p:cNvPr id="26" name="Grafik 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51880" y="80260"/>
            <a:ext cx="8553450" cy="600075"/>
          </a:xfrm>
          <a:prstGeom prst="rect">
            <a:avLst/>
          </a:prstGeom>
        </p:spPr>
      </p:pic>
      <p:pic>
        <p:nvPicPr>
          <p:cNvPr id="2" name="Grafik 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170930" y="712999"/>
            <a:ext cx="8515350" cy="504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882696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2549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842374" y="1260237"/>
            <a:ext cx="5995251" cy="61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301581" y="3779837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H="1">
            <a:off x="6840512" y="2987749"/>
            <a:ext cx="2592288" cy="1241615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20122152">
            <a:off x="7654285" y="3392585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70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p:pic>
        <p:nvPicPr>
          <p:cNvPr id="26" name="Grafik 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51880" y="80260"/>
            <a:ext cx="8553450" cy="600075"/>
          </a:xfrm>
          <a:prstGeom prst="rect">
            <a:avLst/>
          </a:prstGeom>
        </p:spPr>
      </p:pic>
      <p:pic>
        <p:nvPicPr>
          <p:cNvPr id="7" name="Grafik 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180455" y="721656"/>
            <a:ext cx="8496300" cy="504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431378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62853" y="2083228"/>
            <a:ext cx="5307771" cy="52815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418812" y="4237638"/>
            <a:ext cx="1093123" cy="956606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V="1">
            <a:off x="7015907" y="3395783"/>
            <a:ext cx="2323762" cy="1294629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19860355">
            <a:off x="7697757" y="3799977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140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Freihand 8"/>
              <p14:cNvContentPartPr/>
              <p14:nvPr/>
            </p14:nvContentPartPr>
            <p14:xfrm>
              <a:off x="9108549" y="869924"/>
              <a:ext cx="360" cy="360"/>
            </p14:xfrm>
          </p:contentPart>
        </mc:Choice>
        <mc:Fallback xmlns="">
          <p:pic>
            <p:nvPicPr>
              <p:cNvPr id="9" name="Freihand 8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060669" y="774164"/>
                <a:ext cx="9612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Freihand 9"/>
              <p14:cNvContentPartPr/>
              <p14:nvPr/>
            </p14:nvContentPartPr>
            <p14:xfrm>
              <a:off x="9099549" y="878924"/>
              <a:ext cx="360" cy="360"/>
            </p14:xfrm>
          </p:contentPart>
        </mc:Choice>
        <mc:Fallback xmlns="">
          <p:pic>
            <p:nvPicPr>
              <p:cNvPr id="10" name="Freihand 9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051669" y="782804"/>
                <a:ext cx="96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Freihand 10"/>
              <p14:cNvContentPartPr/>
              <p14:nvPr/>
            </p14:nvContentPartPr>
            <p14:xfrm>
              <a:off x="9099549" y="905564"/>
              <a:ext cx="150840" cy="142200"/>
            </p14:xfrm>
          </p:contentPart>
        </mc:Choice>
        <mc:Fallback xmlns="">
          <p:pic>
            <p:nvPicPr>
              <p:cNvPr id="11" name="Freihand 10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51669" y="809444"/>
                <a:ext cx="24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Freihand 11"/>
              <p14:cNvContentPartPr/>
              <p14:nvPr/>
            </p14:nvContentPartPr>
            <p14:xfrm>
              <a:off x="9099549" y="1065044"/>
              <a:ext cx="240120" cy="18360"/>
            </p14:xfrm>
          </p:contentPart>
        </mc:Choice>
        <mc:Fallback xmlns="">
          <p:pic>
            <p:nvPicPr>
              <p:cNvPr id="12" name="Freihand 11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051669" y="968924"/>
                <a:ext cx="335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Freihand 12"/>
              <p14:cNvContentPartPr/>
              <p14:nvPr/>
            </p14:nvContentPartPr>
            <p14:xfrm>
              <a:off x="9072909" y="1385084"/>
              <a:ext cx="160200" cy="720"/>
            </p14:xfrm>
          </p:contentPart>
        </mc:Choice>
        <mc:Fallback xmlns="">
          <p:pic>
            <p:nvPicPr>
              <p:cNvPr id="13" name="Freihand 1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9025029" y="1288964"/>
                <a:ext cx="255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Freihand 13"/>
              <p14:cNvContentPartPr/>
              <p14:nvPr/>
            </p14:nvContentPartPr>
            <p14:xfrm>
              <a:off x="9028629" y="1748324"/>
              <a:ext cx="168480" cy="9720"/>
            </p14:xfrm>
          </p:contentPart>
        </mc:Choice>
        <mc:Fallback xmlns="">
          <p:pic>
            <p:nvPicPr>
              <p:cNvPr id="14" name="Freihand 13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980749" y="1652204"/>
                <a:ext cx="264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Freihand 14"/>
              <p14:cNvContentPartPr/>
              <p14:nvPr/>
            </p14:nvContentPartPr>
            <p14:xfrm>
              <a:off x="9126189" y="1073684"/>
              <a:ext cx="195840" cy="5004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078309" y="977924"/>
                <a:ext cx="2916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Freihand 18"/>
              <p14:cNvContentPartPr/>
              <p14:nvPr/>
            </p14:nvContentPartPr>
            <p14:xfrm>
              <a:off x="9356949" y="1100684"/>
              <a:ext cx="360" cy="36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30906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Freihand 21"/>
              <p14:cNvContentPartPr/>
              <p14:nvPr/>
            </p14:nvContentPartPr>
            <p14:xfrm>
              <a:off x="9117189" y="1100684"/>
              <a:ext cx="360" cy="36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06930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Freihand 22"/>
              <p14:cNvContentPartPr/>
              <p14:nvPr/>
            </p14:nvContentPartPr>
            <p14:xfrm>
              <a:off x="9072909" y="1083044"/>
              <a:ext cx="106920" cy="972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25029" y="986924"/>
                <a:ext cx="202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Freihand 23"/>
              <p14:cNvContentPartPr/>
              <p14:nvPr/>
            </p14:nvContentPartPr>
            <p14:xfrm>
              <a:off x="9348309" y="1083044"/>
              <a:ext cx="360" cy="3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300069" y="986924"/>
                <a:ext cx="96480" cy="192600"/>
              </a:xfrm>
              <a:prstGeom prst="rect">
                <a:avLst/>
              </a:prstGeom>
            </p:spPr>
          </p:pic>
        </mc:Fallback>
      </mc:AlternateContent>
      <p:pic>
        <p:nvPicPr>
          <p:cNvPr id="8" name="Grafik 7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336512" y="403482"/>
            <a:ext cx="6410325" cy="762000"/>
          </a:xfrm>
          <a:prstGeom prst="rect">
            <a:avLst/>
          </a:prstGeom>
        </p:spPr>
      </p:pic>
      <p:pic>
        <p:nvPicPr>
          <p:cNvPr id="2" name="Grafik 1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3369849" y="1322563"/>
            <a:ext cx="6343650" cy="47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656244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90" name="Picture 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80000" y="180000"/>
            <a:ext cx="6120000" cy="72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3" name="Pfeil nach rechts 22">
            <a:hlinkClick r:id="rId4" action="ppaction://hlinksldjump"/>
          </p:cNvPr>
          <p:cNvSpPr/>
          <p:nvPr/>
        </p:nvSpPr>
        <p:spPr bwMode="auto">
          <a:xfrm>
            <a:off x="2425096" y="255569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553335" y="180553"/>
            <a:ext cx="3203737" cy="19431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All TACAN &amp;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VORTAC 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stations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pic>
        <p:nvPicPr>
          <p:cNvPr id="13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5597516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1363686" y="5628034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5" name="Kreuz 14"/>
          <p:cNvSpPr/>
          <p:nvPr/>
        </p:nvSpPr>
        <p:spPr bwMode="auto">
          <a:xfrm>
            <a:off x="1921040" y="2555700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9" name="Pfeil nach rechts 18">
            <a:hlinkClick r:id="rId7" action="ppaction://hlinksldjump"/>
          </p:cNvPr>
          <p:cNvSpPr/>
          <p:nvPr/>
        </p:nvSpPr>
        <p:spPr bwMode="auto">
          <a:xfrm rot="16200000">
            <a:off x="1922142" y="2056280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20" name="Grafik 19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63687" y="3707829"/>
            <a:ext cx="1660401" cy="139490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439912" y="4499393"/>
            <a:ext cx="151216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 err="1"/>
              <a:t>most</a:t>
            </a:r>
            <a:endParaRPr lang="de-DE" altLang="de-DE" b="1" dirty="0"/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</p:spTree>
    <p:extLst>
      <p:ext uri="{BB962C8B-B14F-4D97-AF65-F5344CB8AC3E}">
        <p14:creationId xmlns:p14="http://schemas.microsoft.com/office/powerpoint/2010/main" val="156476624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79872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80000" y="180000"/>
            <a:ext cx="6120000" cy="72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8291" name="Text Box 3"/>
          <p:cNvSpPr txBox="1">
            <a:spLocks noChangeArrowheads="1"/>
          </p:cNvSpPr>
          <p:nvPr/>
        </p:nvSpPr>
        <p:spPr bwMode="auto">
          <a:xfrm>
            <a:off x="576263" y="180553"/>
            <a:ext cx="3203737" cy="19431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Most </a:t>
            </a: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important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TACAN &amp;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VORTAC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Stations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(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touch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for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further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info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)</a:t>
            </a:r>
          </a:p>
        </p:txBody>
      </p:sp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5688384" y="539477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" name="Freeform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6408464" y="3347789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1" name="Picture 5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290649" y="4517396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286431" y="4547914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2" name="Pfeil nach rechts 11">
            <a:hlinkClick r:id="rId9" action="ppaction://hlinksldjump"/>
          </p:cNvPr>
          <p:cNvSpPr/>
          <p:nvPr/>
        </p:nvSpPr>
        <p:spPr bwMode="auto">
          <a:xfrm>
            <a:off x="2425096" y="3199138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3" name="Kreuz 12"/>
          <p:cNvSpPr/>
          <p:nvPr/>
        </p:nvSpPr>
        <p:spPr bwMode="auto">
          <a:xfrm>
            <a:off x="1921040" y="3199139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4" name="Pfeil nach rechts 13">
            <a:hlinkClick r:id="rId10" action="ppaction://hlinksldjump"/>
          </p:cNvPr>
          <p:cNvSpPr/>
          <p:nvPr/>
        </p:nvSpPr>
        <p:spPr bwMode="auto">
          <a:xfrm rot="16200000">
            <a:off x="1922142" y="2699719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7960084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813709" y="1524364"/>
            <a:ext cx="6052582" cy="58558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293438" y="4146010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H="1">
            <a:off x="6840000" y="3995861"/>
            <a:ext cx="2865330" cy="630916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20879049">
            <a:off x="7840617" y="3999655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140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p:pic>
        <p:nvPicPr>
          <p:cNvPr id="26" name="Grafik 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51880" y="80260"/>
            <a:ext cx="8553450" cy="600075"/>
          </a:xfrm>
          <a:prstGeom prst="rect">
            <a:avLst/>
          </a:prstGeom>
        </p:spPr>
      </p:pic>
      <p:pic>
        <p:nvPicPr>
          <p:cNvPr id="8" name="Grafik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175692" y="770149"/>
            <a:ext cx="8505825" cy="447675"/>
          </a:xfrm>
          <a:prstGeom prst="rect">
            <a:avLst/>
          </a:prstGeom>
          <a:ln>
            <a:solidFill>
              <a:schemeClr val="bg1"/>
            </a:solidFill>
          </a:ln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" name="Freihand 8"/>
              <p14:cNvContentPartPr/>
              <p14:nvPr/>
            </p14:nvContentPartPr>
            <p14:xfrm>
              <a:off x="9108549" y="869924"/>
              <a:ext cx="360" cy="360"/>
            </p14:xfrm>
          </p:contentPart>
        </mc:Choice>
        <mc:Fallback xmlns="">
          <p:pic>
            <p:nvPicPr>
              <p:cNvPr id="9" name="Freihand 8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060669" y="774164"/>
                <a:ext cx="9612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0" name="Freihand 9"/>
              <p14:cNvContentPartPr/>
              <p14:nvPr/>
            </p14:nvContentPartPr>
            <p14:xfrm>
              <a:off x="9099549" y="878924"/>
              <a:ext cx="360" cy="360"/>
            </p14:xfrm>
          </p:contentPart>
        </mc:Choice>
        <mc:Fallback xmlns="">
          <p:pic>
            <p:nvPicPr>
              <p:cNvPr id="10" name="Freihand 9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51669" y="782804"/>
                <a:ext cx="96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Freihand 10"/>
              <p14:cNvContentPartPr/>
              <p14:nvPr/>
            </p14:nvContentPartPr>
            <p14:xfrm>
              <a:off x="9099549" y="905564"/>
              <a:ext cx="150840" cy="142200"/>
            </p14:xfrm>
          </p:contentPart>
        </mc:Choice>
        <mc:Fallback xmlns="">
          <p:pic>
            <p:nvPicPr>
              <p:cNvPr id="11" name="Freihand 10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051669" y="809444"/>
                <a:ext cx="24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Freihand 11"/>
              <p14:cNvContentPartPr/>
              <p14:nvPr/>
            </p14:nvContentPartPr>
            <p14:xfrm>
              <a:off x="9099549" y="1065044"/>
              <a:ext cx="240120" cy="18360"/>
            </p14:xfrm>
          </p:contentPart>
        </mc:Choice>
        <mc:Fallback xmlns="">
          <p:pic>
            <p:nvPicPr>
              <p:cNvPr id="12" name="Freihand 11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9051669" y="968924"/>
                <a:ext cx="335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3" name="Freihand 12"/>
              <p14:cNvContentPartPr/>
              <p14:nvPr/>
            </p14:nvContentPartPr>
            <p14:xfrm>
              <a:off x="9072909" y="1385084"/>
              <a:ext cx="160200" cy="720"/>
            </p14:xfrm>
          </p:contentPart>
        </mc:Choice>
        <mc:Fallback xmlns="">
          <p:pic>
            <p:nvPicPr>
              <p:cNvPr id="13" name="Freihand 12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025029" y="1288964"/>
                <a:ext cx="255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4" name="Freihand 13"/>
              <p14:cNvContentPartPr/>
              <p14:nvPr/>
            </p14:nvContentPartPr>
            <p14:xfrm>
              <a:off x="9028629" y="1748324"/>
              <a:ext cx="168480" cy="9720"/>
            </p14:xfrm>
          </p:contentPart>
        </mc:Choice>
        <mc:Fallback xmlns="">
          <p:pic>
            <p:nvPicPr>
              <p:cNvPr id="14" name="Freihand 13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980749" y="1652204"/>
                <a:ext cx="264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5" name="Freihand 14"/>
              <p14:cNvContentPartPr/>
              <p14:nvPr/>
            </p14:nvContentPartPr>
            <p14:xfrm>
              <a:off x="9126189" y="1073684"/>
              <a:ext cx="195840" cy="5004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078309" y="977924"/>
                <a:ext cx="2916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Freihand 18"/>
              <p14:cNvContentPartPr/>
              <p14:nvPr/>
            </p14:nvContentPartPr>
            <p14:xfrm>
              <a:off x="9356949" y="1100684"/>
              <a:ext cx="360" cy="36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930906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2" name="Freihand 21"/>
              <p14:cNvContentPartPr/>
              <p14:nvPr/>
            </p14:nvContentPartPr>
            <p14:xfrm>
              <a:off x="9117189" y="1100684"/>
              <a:ext cx="360" cy="36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906930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Freihand 22"/>
              <p14:cNvContentPartPr/>
              <p14:nvPr/>
            </p14:nvContentPartPr>
            <p14:xfrm>
              <a:off x="9072909" y="1083044"/>
              <a:ext cx="106920" cy="972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025029" y="986924"/>
                <a:ext cx="202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Freihand 23"/>
              <p14:cNvContentPartPr/>
              <p14:nvPr/>
            </p14:nvContentPartPr>
            <p14:xfrm>
              <a:off x="9348309" y="1083044"/>
              <a:ext cx="360" cy="3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300069" y="986924"/>
                <a:ext cx="96480" cy="192600"/>
              </a:xfrm>
              <a:prstGeom prst="rect">
                <a:avLst/>
              </a:prstGeom>
            </p:spPr>
          </p:pic>
        </mc:Fallback>
      </mc:AlternateContent>
      <p:sp>
        <p:nvSpPr>
          <p:cNvPr id="27" name="Rechteck 26"/>
          <p:cNvSpPr/>
          <p:nvPr/>
        </p:nvSpPr>
        <p:spPr bwMode="auto">
          <a:xfrm>
            <a:off x="8178855" y="764909"/>
            <a:ext cx="1472853" cy="452916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400" b="1" dirty="0">
                <a:solidFill>
                  <a:schemeClr val="tx1"/>
                </a:solidFill>
              </a:rPr>
              <a:t>N35°57.954‘</a:t>
            </a:r>
          </a:p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kumimoji="0" lang="de-DE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rPr>
              <a:t>E127°24.102‘</a:t>
            </a:r>
          </a:p>
        </p:txBody>
      </p:sp>
    </p:spTree>
    <p:extLst>
      <p:ext uri="{BB962C8B-B14F-4D97-AF65-F5344CB8AC3E}">
        <p14:creationId xmlns:p14="http://schemas.microsoft.com/office/powerpoint/2010/main" val="277564147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38914" name="AutoShape 2"/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Choongwon 1 Dep</a:t>
            </a:r>
          </a:p>
        </p:txBody>
      </p:sp>
      <p:sp>
        <p:nvSpPr>
          <p:cNvPr id="3891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LOC 34R</a:t>
            </a:r>
          </a:p>
        </p:txBody>
      </p:sp>
      <p:sp>
        <p:nvSpPr>
          <p:cNvPr id="3891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L</a:t>
            </a:r>
          </a:p>
        </p:txBody>
      </p:sp>
      <p:sp>
        <p:nvSpPr>
          <p:cNvPr id="3891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R</a:t>
            </a:r>
          </a:p>
        </p:txBody>
      </p:sp>
      <p:sp>
        <p:nvSpPr>
          <p:cNvPr id="3891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34 L</a:t>
            </a:r>
          </a:p>
        </p:txBody>
      </p:sp>
      <p:sp>
        <p:nvSpPr>
          <p:cNvPr id="38919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38920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8921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527425" cy="1138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CHOONG WON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9552832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606891" y="1916303"/>
            <a:ext cx="6259400" cy="48124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002335" y="4539131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H="1">
            <a:off x="6548896" y="3464277"/>
            <a:ext cx="2479733" cy="1445325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19827315">
            <a:off x="7576581" y="3811389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140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p:pic>
        <p:nvPicPr>
          <p:cNvPr id="26" name="Grafik 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51880" y="80260"/>
            <a:ext cx="8553450" cy="600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Freihand 8"/>
              <p14:cNvContentPartPr/>
              <p14:nvPr/>
            </p14:nvContentPartPr>
            <p14:xfrm>
              <a:off x="9108549" y="869924"/>
              <a:ext cx="360" cy="360"/>
            </p14:xfrm>
          </p:contentPart>
        </mc:Choice>
        <mc:Fallback xmlns="">
          <p:pic>
            <p:nvPicPr>
              <p:cNvPr id="9" name="Freihand 8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060669" y="774164"/>
                <a:ext cx="9612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Freihand 9"/>
              <p14:cNvContentPartPr/>
              <p14:nvPr/>
            </p14:nvContentPartPr>
            <p14:xfrm>
              <a:off x="9099549" y="878924"/>
              <a:ext cx="360" cy="360"/>
            </p14:xfrm>
          </p:contentPart>
        </mc:Choice>
        <mc:Fallback xmlns="">
          <p:pic>
            <p:nvPicPr>
              <p:cNvPr id="10" name="Freihand 9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051669" y="782804"/>
                <a:ext cx="96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Freihand 10"/>
              <p14:cNvContentPartPr/>
              <p14:nvPr/>
            </p14:nvContentPartPr>
            <p14:xfrm>
              <a:off x="9099549" y="905564"/>
              <a:ext cx="150840" cy="142200"/>
            </p14:xfrm>
          </p:contentPart>
        </mc:Choice>
        <mc:Fallback xmlns="">
          <p:pic>
            <p:nvPicPr>
              <p:cNvPr id="11" name="Freihand 10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051669" y="809444"/>
                <a:ext cx="24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Freihand 11"/>
              <p14:cNvContentPartPr/>
              <p14:nvPr/>
            </p14:nvContentPartPr>
            <p14:xfrm>
              <a:off x="9099549" y="1065044"/>
              <a:ext cx="240120" cy="18360"/>
            </p14:xfrm>
          </p:contentPart>
        </mc:Choice>
        <mc:Fallback xmlns="">
          <p:pic>
            <p:nvPicPr>
              <p:cNvPr id="12" name="Freihand 1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051669" y="968924"/>
                <a:ext cx="335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Freihand 12"/>
              <p14:cNvContentPartPr/>
              <p14:nvPr/>
            </p14:nvContentPartPr>
            <p14:xfrm>
              <a:off x="9072909" y="1385084"/>
              <a:ext cx="160200" cy="720"/>
            </p14:xfrm>
          </p:contentPart>
        </mc:Choice>
        <mc:Fallback xmlns="">
          <p:pic>
            <p:nvPicPr>
              <p:cNvPr id="13" name="Freihand 12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025029" y="1288964"/>
                <a:ext cx="255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Freihand 13"/>
              <p14:cNvContentPartPr/>
              <p14:nvPr/>
            </p14:nvContentPartPr>
            <p14:xfrm>
              <a:off x="9028629" y="1748324"/>
              <a:ext cx="168480" cy="9720"/>
            </p14:xfrm>
          </p:contentPart>
        </mc:Choice>
        <mc:Fallback xmlns="">
          <p:pic>
            <p:nvPicPr>
              <p:cNvPr id="14" name="Freihand 13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980749" y="1652204"/>
                <a:ext cx="264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Freihand 14"/>
              <p14:cNvContentPartPr/>
              <p14:nvPr/>
            </p14:nvContentPartPr>
            <p14:xfrm>
              <a:off x="9126189" y="1073684"/>
              <a:ext cx="195840" cy="5004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078309" y="977924"/>
                <a:ext cx="2916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Freihand 18"/>
              <p14:cNvContentPartPr/>
              <p14:nvPr/>
            </p14:nvContentPartPr>
            <p14:xfrm>
              <a:off x="9356949" y="1100684"/>
              <a:ext cx="360" cy="36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30906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Freihand 21"/>
              <p14:cNvContentPartPr/>
              <p14:nvPr/>
            </p14:nvContentPartPr>
            <p14:xfrm>
              <a:off x="9117189" y="1100684"/>
              <a:ext cx="360" cy="36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06930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3" name="Freihand 22"/>
              <p14:cNvContentPartPr/>
              <p14:nvPr/>
            </p14:nvContentPartPr>
            <p14:xfrm>
              <a:off x="9072909" y="1083044"/>
              <a:ext cx="106920" cy="972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9025029" y="986924"/>
                <a:ext cx="202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Freihand 23"/>
              <p14:cNvContentPartPr/>
              <p14:nvPr/>
            </p14:nvContentPartPr>
            <p14:xfrm>
              <a:off x="9348309" y="1083044"/>
              <a:ext cx="360" cy="3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300069" y="986924"/>
                <a:ext cx="96480" cy="192600"/>
              </a:xfrm>
              <a:prstGeom prst="rect">
                <a:avLst/>
              </a:prstGeom>
            </p:spPr>
          </p:pic>
        </mc:Fallback>
      </mc:AlternateContent>
      <p:pic>
        <p:nvPicPr>
          <p:cNvPr id="5" name="Grafik 4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1166167" y="819926"/>
            <a:ext cx="8524875" cy="466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904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90" name="Picture 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80000" y="180000"/>
            <a:ext cx="6120000" cy="72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3" name="Pfeil nach rechts 22">
            <a:hlinkClick r:id="rId4" action="ppaction://hlinksldjump"/>
          </p:cNvPr>
          <p:cNvSpPr/>
          <p:nvPr/>
        </p:nvSpPr>
        <p:spPr bwMode="auto">
          <a:xfrm>
            <a:off x="2425096" y="255569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553335" y="180553"/>
            <a:ext cx="3203737" cy="19431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All TACAN &amp;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VORTAC 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stations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pic>
        <p:nvPicPr>
          <p:cNvPr id="13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5597516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1363686" y="5628034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5" name="Kreuz 14"/>
          <p:cNvSpPr/>
          <p:nvPr/>
        </p:nvSpPr>
        <p:spPr bwMode="auto">
          <a:xfrm>
            <a:off x="1921040" y="2555700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9" name="Pfeil nach rechts 18">
            <a:hlinkClick r:id="rId7" action="ppaction://hlinksldjump"/>
          </p:cNvPr>
          <p:cNvSpPr/>
          <p:nvPr/>
        </p:nvSpPr>
        <p:spPr bwMode="auto">
          <a:xfrm rot="16200000">
            <a:off x="1922142" y="2056280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20" name="Grafik 19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63687" y="3707829"/>
            <a:ext cx="1660401" cy="139490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439912" y="4499393"/>
            <a:ext cx="151216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 err="1"/>
              <a:t>most</a:t>
            </a:r>
            <a:endParaRPr lang="de-DE" altLang="de-DE" b="1" dirty="0"/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p:sp>
        <p:nvSpPr>
          <p:cNvPr id="11" name="Pfeil nach rechts 10">
            <a:hlinkClick r:id="rId10" action="ppaction://hlinksldjump"/>
          </p:cNvPr>
          <p:cNvSpPr/>
          <p:nvPr/>
        </p:nvSpPr>
        <p:spPr bwMode="auto">
          <a:xfrm rot="10800000">
            <a:off x="1416984" y="2562190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1426566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79872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80000" y="180000"/>
            <a:ext cx="6120000" cy="720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8291" name="Text Box 3"/>
          <p:cNvSpPr txBox="1">
            <a:spLocks noChangeArrowheads="1"/>
          </p:cNvSpPr>
          <p:nvPr/>
        </p:nvSpPr>
        <p:spPr bwMode="auto">
          <a:xfrm>
            <a:off x="576263" y="180553"/>
            <a:ext cx="3203737" cy="19431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Most </a:t>
            </a: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important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TACAN &amp;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VORTAC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Stations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(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touch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for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further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info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)</a:t>
            </a:r>
          </a:p>
        </p:txBody>
      </p:sp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352680" y="251445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" name="Freeform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7704608" y="3222428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1" name="Picture 5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290649" y="4517396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286431" y="4547914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2" name="Pfeil nach rechts 11">
            <a:hlinkClick r:id="rId9" action="ppaction://hlinksldjump"/>
          </p:cNvPr>
          <p:cNvSpPr/>
          <p:nvPr/>
        </p:nvSpPr>
        <p:spPr bwMode="auto">
          <a:xfrm>
            <a:off x="2425096" y="3199138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3" name="Kreuz 12"/>
          <p:cNvSpPr/>
          <p:nvPr/>
        </p:nvSpPr>
        <p:spPr bwMode="auto">
          <a:xfrm>
            <a:off x="1921040" y="3199139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4" name="Pfeil nach rechts 13">
            <a:hlinkClick r:id="rId10" action="ppaction://hlinksldjump"/>
          </p:cNvPr>
          <p:cNvSpPr/>
          <p:nvPr/>
        </p:nvSpPr>
        <p:spPr bwMode="auto">
          <a:xfrm rot="16200000">
            <a:off x="1922142" y="2699719"/>
            <a:ext cx="504058" cy="504056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5" name="Freeform 4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5765292" y="971525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7" name="Freeform 4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8274587" y="6478118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" name="Pfeil nach rechts 17">
            <a:hlinkClick r:id="rId13" action="ppaction://hlinksldjump"/>
          </p:cNvPr>
          <p:cNvSpPr/>
          <p:nvPr/>
        </p:nvSpPr>
        <p:spPr bwMode="auto">
          <a:xfrm rot="10800000">
            <a:off x="1425176" y="3185244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2697241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121682" y="1413939"/>
            <a:ext cx="5743163" cy="600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446703" y="3903351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H="1">
            <a:off x="7056536" y="3203775"/>
            <a:ext cx="2448272" cy="1088885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20116597">
            <a:off x="7848624" y="3450864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100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p:pic>
        <p:nvPicPr>
          <p:cNvPr id="26" name="Grafik 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51880" y="80260"/>
            <a:ext cx="8553450" cy="600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Freihand 8"/>
              <p14:cNvContentPartPr/>
              <p14:nvPr/>
            </p14:nvContentPartPr>
            <p14:xfrm>
              <a:off x="9108549" y="869924"/>
              <a:ext cx="360" cy="360"/>
            </p14:xfrm>
          </p:contentPart>
        </mc:Choice>
        <mc:Fallback xmlns="">
          <p:pic>
            <p:nvPicPr>
              <p:cNvPr id="9" name="Freihand 8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060669" y="774164"/>
                <a:ext cx="9612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Freihand 9"/>
              <p14:cNvContentPartPr/>
              <p14:nvPr/>
            </p14:nvContentPartPr>
            <p14:xfrm>
              <a:off x="9099549" y="878924"/>
              <a:ext cx="360" cy="360"/>
            </p14:xfrm>
          </p:contentPart>
        </mc:Choice>
        <mc:Fallback xmlns="">
          <p:pic>
            <p:nvPicPr>
              <p:cNvPr id="10" name="Freihand 9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051669" y="782804"/>
                <a:ext cx="96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Freihand 10"/>
              <p14:cNvContentPartPr/>
              <p14:nvPr/>
            </p14:nvContentPartPr>
            <p14:xfrm>
              <a:off x="9099549" y="905564"/>
              <a:ext cx="150840" cy="142200"/>
            </p14:xfrm>
          </p:contentPart>
        </mc:Choice>
        <mc:Fallback xmlns="">
          <p:pic>
            <p:nvPicPr>
              <p:cNvPr id="11" name="Freihand 10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051669" y="809444"/>
                <a:ext cx="24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Freihand 11"/>
              <p14:cNvContentPartPr/>
              <p14:nvPr/>
            </p14:nvContentPartPr>
            <p14:xfrm>
              <a:off x="9099549" y="1065044"/>
              <a:ext cx="240120" cy="18360"/>
            </p14:xfrm>
          </p:contentPart>
        </mc:Choice>
        <mc:Fallback xmlns="">
          <p:pic>
            <p:nvPicPr>
              <p:cNvPr id="12" name="Freihand 1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051669" y="968924"/>
                <a:ext cx="335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Freihand 12"/>
              <p14:cNvContentPartPr/>
              <p14:nvPr/>
            </p14:nvContentPartPr>
            <p14:xfrm>
              <a:off x="9072909" y="1385084"/>
              <a:ext cx="160200" cy="720"/>
            </p14:xfrm>
          </p:contentPart>
        </mc:Choice>
        <mc:Fallback xmlns="">
          <p:pic>
            <p:nvPicPr>
              <p:cNvPr id="13" name="Freihand 12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025029" y="1288964"/>
                <a:ext cx="255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Freihand 13"/>
              <p14:cNvContentPartPr/>
              <p14:nvPr/>
            </p14:nvContentPartPr>
            <p14:xfrm>
              <a:off x="9028629" y="1748324"/>
              <a:ext cx="168480" cy="9720"/>
            </p14:xfrm>
          </p:contentPart>
        </mc:Choice>
        <mc:Fallback xmlns="">
          <p:pic>
            <p:nvPicPr>
              <p:cNvPr id="14" name="Freihand 13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980749" y="1652204"/>
                <a:ext cx="264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Freihand 14"/>
              <p14:cNvContentPartPr/>
              <p14:nvPr/>
            </p14:nvContentPartPr>
            <p14:xfrm>
              <a:off x="9126189" y="1073684"/>
              <a:ext cx="195840" cy="5004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078309" y="977924"/>
                <a:ext cx="2916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Freihand 18"/>
              <p14:cNvContentPartPr/>
              <p14:nvPr/>
            </p14:nvContentPartPr>
            <p14:xfrm>
              <a:off x="9356949" y="1100684"/>
              <a:ext cx="360" cy="36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30906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Freihand 21"/>
              <p14:cNvContentPartPr/>
              <p14:nvPr/>
            </p14:nvContentPartPr>
            <p14:xfrm>
              <a:off x="9117189" y="1100684"/>
              <a:ext cx="360" cy="36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06930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3" name="Freihand 22"/>
              <p14:cNvContentPartPr/>
              <p14:nvPr/>
            </p14:nvContentPartPr>
            <p14:xfrm>
              <a:off x="9072909" y="1083044"/>
              <a:ext cx="106920" cy="972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9025029" y="986924"/>
                <a:ext cx="202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Freihand 23"/>
              <p14:cNvContentPartPr/>
              <p14:nvPr/>
            </p14:nvContentPartPr>
            <p14:xfrm>
              <a:off x="9348309" y="1083044"/>
              <a:ext cx="360" cy="3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300069" y="986924"/>
                <a:ext cx="96480" cy="192600"/>
              </a:xfrm>
              <a:prstGeom prst="rect">
                <a:avLst/>
              </a:prstGeom>
            </p:spPr>
          </p:pic>
        </mc:Fallback>
      </mc:AlternateContent>
      <p:pic>
        <p:nvPicPr>
          <p:cNvPr id="5" name="Grafik 4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1161766" y="778406"/>
            <a:ext cx="8543564" cy="495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61212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121685" y="1547589"/>
            <a:ext cx="5743163" cy="56939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446703" y="3903351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H="1">
            <a:off x="7056536" y="3203775"/>
            <a:ext cx="2448272" cy="1088885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20116597">
            <a:off x="7848624" y="3450864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70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p:pic>
        <p:nvPicPr>
          <p:cNvPr id="26" name="Grafik 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51880" y="80260"/>
            <a:ext cx="8553450" cy="600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Freihand 8"/>
              <p14:cNvContentPartPr/>
              <p14:nvPr/>
            </p14:nvContentPartPr>
            <p14:xfrm>
              <a:off x="9108549" y="869924"/>
              <a:ext cx="360" cy="360"/>
            </p14:xfrm>
          </p:contentPart>
        </mc:Choice>
        <mc:Fallback xmlns="">
          <p:pic>
            <p:nvPicPr>
              <p:cNvPr id="9" name="Freihand 8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060669" y="774164"/>
                <a:ext cx="9612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Freihand 9"/>
              <p14:cNvContentPartPr/>
              <p14:nvPr/>
            </p14:nvContentPartPr>
            <p14:xfrm>
              <a:off x="9099549" y="878924"/>
              <a:ext cx="360" cy="360"/>
            </p14:xfrm>
          </p:contentPart>
        </mc:Choice>
        <mc:Fallback xmlns="">
          <p:pic>
            <p:nvPicPr>
              <p:cNvPr id="10" name="Freihand 9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051669" y="782804"/>
                <a:ext cx="96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Freihand 10"/>
              <p14:cNvContentPartPr/>
              <p14:nvPr/>
            </p14:nvContentPartPr>
            <p14:xfrm>
              <a:off x="9099549" y="905564"/>
              <a:ext cx="150840" cy="142200"/>
            </p14:xfrm>
          </p:contentPart>
        </mc:Choice>
        <mc:Fallback xmlns="">
          <p:pic>
            <p:nvPicPr>
              <p:cNvPr id="11" name="Freihand 10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051669" y="809444"/>
                <a:ext cx="24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Freihand 11"/>
              <p14:cNvContentPartPr/>
              <p14:nvPr/>
            </p14:nvContentPartPr>
            <p14:xfrm>
              <a:off x="9099549" y="1065044"/>
              <a:ext cx="240120" cy="18360"/>
            </p14:xfrm>
          </p:contentPart>
        </mc:Choice>
        <mc:Fallback xmlns="">
          <p:pic>
            <p:nvPicPr>
              <p:cNvPr id="12" name="Freihand 1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051669" y="968924"/>
                <a:ext cx="335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Freihand 12"/>
              <p14:cNvContentPartPr/>
              <p14:nvPr/>
            </p14:nvContentPartPr>
            <p14:xfrm>
              <a:off x="9072909" y="1385084"/>
              <a:ext cx="160200" cy="720"/>
            </p14:xfrm>
          </p:contentPart>
        </mc:Choice>
        <mc:Fallback xmlns="">
          <p:pic>
            <p:nvPicPr>
              <p:cNvPr id="13" name="Freihand 12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025029" y="1288964"/>
                <a:ext cx="255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Freihand 13"/>
              <p14:cNvContentPartPr/>
              <p14:nvPr/>
            </p14:nvContentPartPr>
            <p14:xfrm>
              <a:off x="9028629" y="1748324"/>
              <a:ext cx="168480" cy="9720"/>
            </p14:xfrm>
          </p:contentPart>
        </mc:Choice>
        <mc:Fallback xmlns="">
          <p:pic>
            <p:nvPicPr>
              <p:cNvPr id="14" name="Freihand 13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980749" y="1652204"/>
                <a:ext cx="264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Freihand 14"/>
              <p14:cNvContentPartPr/>
              <p14:nvPr/>
            </p14:nvContentPartPr>
            <p14:xfrm>
              <a:off x="9126189" y="1073684"/>
              <a:ext cx="195840" cy="5004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078309" y="977924"/>
                <a:ext cx="2916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Freihand 18"/>
              <p14:cNvContentPartPr/>
              <p14:nvPr/>
            </p14:nvContentPartPr>
            <p14:xfrm>
              <a:off x="9356949" y="1100684"/>
              <a:ext cx="360" cy="36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30906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Freihand 21"/>
              <p14:cNvContentPartPr/>
              <p14:nvPr/>
            </p14:nvContentPartPr>
            <p14:xfrm>
              <a:off x="9117189" y="1100684"/>
              <a:ext cx="360" cy="36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06930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3" name="Freihand 22"/>
              <p14:cNvContentPartPr/>
              <p14:nvPr/>
            </p14:nvContentPartPr>
            <p14:xfrm>
              <a:off x="9072909" y="1083044"/>
              <a:ext cx="106920" cy="972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9025029" y="986924"/>
                <a:ext cx="202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Freihand 23"/>
              <p14:cNvContentPartPr/>
              <p14:nvPr/>
            </p14:nvContentPartPr>
            <p14:xfrm>
              <a:off x="9348309" y="1083044"/>
              <a:ext cx="360" cy="3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300069" y="986924"/>
                <a:ext cx="96480" cy="192600"/>
              </a:xfrm>
              <a:prstGeom prst="rect">
                <a:avLst/>
              </a:prstGeom>
            </p:spPr>
          </p:pic>
        </mc:Fallback>
      </mc:AlternateContent>
      <p:pic>
        <p:nvPicPr>
          <p:cNvPr id="2" name="Grafik 1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1172981" y="846391"/>
            <a:ext cx="8532349" cy="485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392752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953275" y="1835621"/>
            <a:ext cx="5911573" cy="54716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264448" y="4343436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H="1">
            <a:off x="6811009" y="3269494"/>
            <a:ext cx="2567145" cy="1554709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19827315">
            <a:off x="7576581" y="3811389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140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Freihand 8"/>
              <p14:cNvContentPartPr/>
              <p14:nvPr/>
            </p14:nvContentPartPr>
            <p14:xfrm>
              <a:off x="9108549" y="869924"/>
              <a:ext cx="360" cy="360"/>
            </p14:xfrm>
          </p:contentPart>
        </mc:Choice>
        <mc:Fallback xmlns="">
          <p:pic>
            <p:nvPicPr>
              <p:cNvPr id="9" name="Freihand 8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060669" y="774164"/>
                <a:ext cx="9612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Freihand 9"/>
              <p14:cNvContentPartPr/>
              <p14:nvPr/>
            </p14:nvContentPartPr>
            <p14:xfrm>
              <a:off x="9099549" y="878924"/>
              <a:ext cx="360" cy="360"/>
            </p14:xfrm>
          </p:contentPart>
        </mc:Choice>
        <mc:Fallback xmlns="">
          <p:pic>
            <p:nvPicPr>
              <p:cNvPr id="10" name="Freihand 9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051669" y="782804"/>
                <a:ext cx="96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Freihand 10"/>
              <p14:cNvContentPartPr/>
              <p14:nvPr/>
            </p14:nvContentPartPr>
            <p14:xfrm>
              <a:off x="9099549" y="905564"/>
              <a:ext cx="150840" cy="142200"/>
            </p14:xfrm>
          </p:contentPart>
        </mc:Choice>
        <mc:Fallback xmlns="">
          <p:pic>
            <p:nvPicPr>
              <p:cNvPr id="11" name="Freihand 10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51669" y="809444"/>
                <a:ext cx="24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Freihand 11"/>
              <p14:cNvContentPartPr/>
              <p14:nvPr/>
            </p14:nvContentPartPr>
            <p14:xfrm>
              <a:off x="9099549" y="1065044"/>
              <a:ext cx="240120" cy="18360"/>
            </p14:xfrm>
          </p:contentPart>
        </mc:Choice>
        <mc:Fallback xmlns="">
          <p:pic>
            <p:nvPicPr>
              <p:cNvPr id="12" name="Freihand 11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051669" y="968924"/>
                <a:ext cx="335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Freihand 12"/>
              <p14:cNvContentPartPr/>
              <p14:nvPr/>
            </p14:nvContentPartPr>
            <p14:xfrm>
              <a:off x="9072909" y="1385084"/>
              <a:ext cx="160200" cy="720"/>
            </p14:xfrm>
          </p:contentPart>
        </mc:Choice>
        <mc:Fallback xmlns="">
          <p:pic>
            <p:nvPicPr>
              <p:cNvPr id="13" name="Freihand 1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9025029" y="1288964"/>
                <a:ext cx="255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Freihand 13"/>
              <p14:cNvContentPartPr/>
              <p14:nvPr/>
            </p14:nvContentPartPr>
            <p14:xfrm>
              <a:off x="9028629" y="1748324"/>
              <a:ext cx="168480" cy="9720"/>
            </p14:xfrm>
          </p:contentPart>
        </mc:Choice>
        <mc:Fallback xmlns="">
          <p:pic>
            <p:nvPicPr>
              <p:cNvPr id="14" name="Freihand 13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980749" y="1652204"/>
                <a:ext cx="264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Freihand 14"/>
              <p14:cNvContentPartPr/>
              <p14:nvPr/>
            </p14:nvContentPartPr>
            <p14:xfrm>
              <a:off x="9126189" y="1073684"/>
              <a:ext cx="195840" cy="5004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078309" y="977924"/>
                <a:ext cx="2916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Freihand 18"/>
              <p14:cNvContentPartPr/>
              <p14:nvPr/>
            </p14:nvContentPartPr>
            <p14:xfrm>
              <a:off x="9356949" y="1100684"/>
              <a:ext cx="360" cy="36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30906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Freihand 21"/>
              <p14:cNvContentPartPr/>
              <p14:nvPr/>
            </p14:nvContentPartPr>
            <p14:xfrm>
              <a:off x="9117189" y="1100684"/>
              <a:ext cx="360" cy="36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06930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Freihand 22"/>
              <p14:cNvContentPartPr/>
              <p14:nvPr/>
            </p14:nvContentPartPr>
            <p14:xfrm>
              <a:off x="9072909" y="1083044"/>
              <a:ext cx="106920" cy="972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25029" y="986924"/>
                <a:ext cx="202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Freihand 23"/>
              <p14:cNvContentPartPr/>
              <p14:nvPr/>
            </p14:nvContentPartPr>
            <p14:xfrm>
              <a:off x="9348309" y="1083044"/>
              <a:ext cx="360" cy="3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300069" y="986924"/>
                <a:ext cx="96480" cy="192600"/>
              </a:xfrm>
              <a:prstGeom prst="rect">
                <a:avLst/>
              </a:prstGeom>
            </p:spPr>
          </p:pic>
        </mc:Fallback>
      </mc:AlternateContent>
      <p:pic>
        <p:nvPicPr>
          <p:cNvPr id="4" name="Grafik 3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384229" y="1111818"/>
            <a:ext cx="6334125" cy="409575"/>
          </a:xfrm>
          <a:prstGeom prst="rect">
            <a:avLst/>
          </a:prstGeom>
        </p:spPr>
      </p:pic>
      <p:pic>
        <p:nvPicPr>
          <p:cNvPr id="27" name="Grafik 26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3336512" y="251445"/>
            <a:ext cx="6410325" cy="76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291275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90" name="Picture 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80000" y="756000"/>
            <a:ext cx="6120000" cy="648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3" name="Pfeil nach rechts 22">
            <a:hlinkClick r:id="rId4" action="ppaction://hlinksldjump"/>
          </p:cNvPr>
          <p:cNvSpPr/>
          <p:nvPr/>
        </p:nvSpPr>
        <p:spPr bwMode="auto">
          <a:xfrm rot="10800000">
            <a:off x="1405520" y="255569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553335" y="180553"/>
            <a:ext cx="3203737" cy="19431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All TACAN &amp;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VORTAC 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stations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pic>
        <p:nvPicPr>
          <p:cNvPr id="13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5597516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1363686" y="5628034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5" name="Kreuz 14"/>
          <p:cNvSpPr/>
          <p:nvPr/>
        </p:nvSpPr>
        <p:spPr bwMode="auto">
          <a:xfrm>
            <a:off x="1921040" y="2555700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pic>
        <p:nvPicPr>
          <p:cNvPr id="20" name="Grafik 19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63687" y="3707829"/>
            <a:ext cx="1660401" cy="139490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439912" y="4499393"/>
            <a:ext cx="151216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 err="1"/>
              <a:t>most</a:t>
            </a:r>
            <a:endParaRPr lang="de-DE" altLang="de-DE" b="1" dirty="0"/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</p:spTree>
    <p:extLst>
      <p:ext uri="{BB962C8B-B14F-4D97-AF65-F5344CB8AC3E}">
        <p14:creationId xmlns:p14="http://schemas.microsoft.com/office/powerpoint/2010/main" val="274855508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079872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600152" y="1619597"/>
            <a:ext cx="6318263" cy="50627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8291" name="Text Box 3"/>
          <p:cNvSpPr txBox="1">
            <a:spLocks noChangeArrowheads="1"/>
          </p:cNvSpPr>
          <p:nvPr/>
        </p:nvSpPr>
        <p:spPr bwMode="auto">
          <a:xfrm>
            <a:off x="576263" y="180553"/>
            <a:ext cx="3203737" cy="19431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Most </a:t>
            </a: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important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TACAN &amp;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VORTAC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Stations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(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touch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for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further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 </a:t>
            </a:r>
            <a:r>
              <a:rPr lang="de-DE" altLang="de-DE" sz="2000" b="1" dirty="0" err="1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info</a:t>
            </a:r>
            <a:r>
              <a:rPr lang="de-DE" altLang="de-DE" sz="2000" b="1" dirty="0">
                <a:solidFill>
                  <a:schemeClr val="tx1"/>
                </a:solidFill>
                <a:latin typeface="Times New Roman" panose="02020603050405020304" pitchFamily="18" charset="0"/>
                <a:cs typeface="Arial Unicode MS" charset="0"/>
              </a:rPr>
              <a:t>)</a:t>
            </a:r>
          </a:p>
        </p:txBody>
      </p:sp>
      <p:sp>
        <p:nvSpPr>
          <p:cNvPr id="19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4320232" y="4929777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1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290649" y="4517396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286431" y="4547914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3" name="Kreuz 12"/>
          <p:cNvSpPr/>
          <p:nvPr/>
        </p:nvSpPr>
        <p:spPr bwMode="auto">
          <a:xfrm>
            <a:off x="1921040" y="3199139"/>
            <a:ext cx="504056" cy="504057"/>
          </a:xfrm>
          <a:prstGeom prst="plus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15" name="Freeform 4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3888184" y="2695082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7" name="Freeform 4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9059757" y="4211885"/>
            <a:ext cx="1093123" cy="961534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" name="Pfeil nach rechts 17">
            <a:hlinkClick r:id="rId10" action="ppaction://hlinksldjump"/>
          </p:cNvPr>
          <p:cNvSpPr/>
          <p:nvPr/>
        </p:nvSpPr>
        <p:spPr bwMode="auto">
          <a:xfrm rot="10800000">
            <a:off x="1416984" y="3175849"/>
            <a:ext cx="504056" cy="504057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9617338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821652" y="1817806"/>
            <a:ext cx="6043194" cy="49485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7280453" y="4681381"/>
            <a:ext cx="1093123" cy="956606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H="1" flipV="1">
            <a:off x="5256336" y="3283580"/>
            <a:ext cx="2570678" cy="1876104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2226199">
            <a:off x="6109627" y="3839330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100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p:pic>
        <p:nvPicPr>
          <p:cNvPr id="26" name="Grafik 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51880" y="80260"/>
            <a:ext cx="8553450" cy="6000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Freihand 8"/>
              <p14:cNvContentPartPr/>
              <p14:nvPr/>
            </p14:nvContentPartPr>
            <p14:xfrm>
              <a:off x="9108549" y="869924"/>
              <a:ext cx="360" cy="360"/>
            </p14:xfrm>
          </p:contentPart>
        </mc:Choice>
        <mc:Fallback xmlns="">
          <p:pic>
            <p:nvPicPr>
              <p:cNvPr id="9" name="Freihand 8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060669" y="774164"/>
                <a:ext cx="9612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Freihand 9"/>
              <p14:cNvContentPartPr/>
              <p14:nvPr/>
            </p14:nvContentPartPr>
            <p14:xfrm>
              <a:off x="9099549" y="878924"/>
              <a:ext cx="360" cy="360"/>
            </p14:xfrm>
          </p:contentPart>
        </mc:Choice>
        <mc:Fallback xmlns="">
          <p:pic>
            <p:nvPicPr>
              <p:cNvPr id="10" name="Freihand 9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051669" y="782804"/>
                <a:ext cx="96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Freihand 10"/>
              <p14:cNvContentPartPr/>
              <p14:nvPr/>
            </p14:nvContentPartPr>
            <p14:xfrm>
              <a:off x="9099549" y="905564"/>
              <a:ext cx="150840" cy="142200"/>
            </p14:xfrm>
          </p:contentPart>
        </mc:Choice>
        <mc:Fallback xmlns="">
          <p:pic>
            <p:nvPicPr>
              <p:cNvPr id="11" name="Freihand 10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051669" y="809444"/>
                <a:ext cx="24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Freihand 11"/>
              <p14:cNvContentPartPr/>
              <p14:nvPr/>
            </p14:nvContentPartPr>
            <p14:xfrm>
              <a:off x="9099549" y="1065044"/>
              <a:ext cx="240120" cy="18360"/>
            </p14:xfrm>
          </p:contentPart>
        </mc:Choice>
        <mc:Fallback xmlns="">
          <p:pic>
            <p:nvPicPr>
              <p:cNvPr id="12" name="Freihand 1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051669" y="968924"/>
                <a:ext cx="335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Freihand 12"/>
              <p14:cNvContentPartPr/>
              <p14:nvPr/>
            </p14:nvContentPartPr>
            <p14:xfrm>
              <a:off x="9072909" y="1385084"/>
              <a:ext cx="160200" cy="720"/>
            </p14:xfrm>
          </p:contentPart>
        </mc:Choice>
        <mc:Fallback xmlns="">
          <p:pic>
            <p:nvPicPr>
              <p:cNvPr id="13" name="Freihand 12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025029" y="1288964"/>
                <a:ext cx="255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Freihand 13"/>
              <p14:cNvContentPartPr/>
              <p14:nvPr/>
            </p14:nvContentPartPr>
            <p14:xfrm>
              <a:off x="9028629" y="1748324"/>
              <a:ext cx="168480" cy="9720"/>
            </p14:xfrm>
          </p:contentPart>
        </mc:Choice>
        <mc:Fallback xmlns="">
          <p:pic>
            <p:nvPicPr>
              <p:cNvPr id="14" name="Freihand 13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980749" y="1652204"/>
                <a:ext cx="264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Freihand 14"/>
              <p14:cNvContentPartPr/>
              <p14:nvPr/>
            </p14:nvContentPartPr>
            <p14:xfrm>
              <a:off x="9126189" y="1073684"/>
              <a:ext cx="195840" cy="5004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078309" y="977924"/>
                <a:ext cx="2916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Freihand 18"/>
              <p14:cNvContentPartPr/>
              <p14:nvPr/>
            </p14:nvContentPartPr>
            <p14:xfrm>
              <a:off x="9356949" y="1100684"/>
              <a:ext cx="360" cy="36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30906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Freihand 21"/>
              <p14:cNvContentPartPr/>
              <p14:nvPr/>
            </p14:nvContentPartPr>
            <p14:xfrm>
              <a:off x="9117189" y="1100684"/>
              <a:ext cx="360" cy="36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06930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3" name="Freihand 22"/>
              <p14:cNvContentPartPr/>
              <p14:nvPr/>
            </p14:nvContentPartPr>
            <p14:xfrm>
              <a:off x="9072909" y="1083044"/>
              <a:ext cx="106920" cy="972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9025029" y="986924"/>
                <a:ext cx="202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Freihand 23"/>
              <p14:cNvContentPartPr/>
              <p14:nvPr/>
            </p14:nvContentPartPr>
            <p14:xfrm>
              <a:off x="9348309" y="1083044"/>
              <a:ext cx="360" cy="3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300069" y="986924"/>
                <a:ext cx="96480" cy="192600"/>
              </a:xfrm>
              <a:prstGeom prst="rect">
                <a:avLst/>
              </a:prstGeom>
            </p:spPr>
          </p:pic>
        </mc:Fallback>
      </mc:AlternateContent>
      <p:pic>
        <p:nvPicPr>
          <p:cNvPr id="7" name="Grafik 6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1163532" y="941645"/>
            <a:ext cx="8541798" cy="4476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630038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15188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268290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554377" y="1922355"/>
            <a:ext cx="6310468" cy="48818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" name="Freeform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6163049" y="5533782"/>
            <a:ext cx="1093123" cy="956606"/>
          </a:xfrm>
          <a:custGeom>
            <a:avLst/>
            <a:gdLst>
              <a:gd name="T0" fmla="*/ 123 w 153"/>
              <a:gd name="T1" fmla="*/ 39 h 132"/>
              <a:gd name="T2" fmla="*/ 114 w 153"/>
              <a:gd name="T3" fmla="*/ 0 h 132"/>
              <a:gd name="T4" fmla="*/ 76 w 153"/>
              <a:gd name="T5" fmla="*/ 11 h 132"/>
              <a:gd name="T6" fmla="*/ 38 w 153"/>
              <a:gd name="T7" fmla="*/ 0 h 132"/>
              <a:gd name="T8" fmla="*/ 37 w 153"/>
              <a:gd name="T9" fmla="*/ 0 h 132"/>
              <a:gd name="T10" fmla="*/ 28 w 153"/>
              <a:gd name="T11" fmla="*/ 39 h 132"/>
              <a:gd name="T12" fmla="*/ 0 w 153"/>
              <a:gd name="T13" fmla="*/ 66 h 132"/>
              <a:gd name="T14" fmla="*/ 0 w 153"/>
              <a:gd name="T15" fmla="*/ 66 h 132"/>
              <a:gd name="T16" fmla="*/ 0 w 153"/>
              <a:gd name="T17" fmla="*/ 67 h 132"/>
              <a:gd name="T18" fmla="*/ 28 w 153"/>
              <a:gd name="T19" fmla="*/ 93 h 132"/>
              <a:gd name="T20" fmla="*/ 38 w 153"/>
              <a:gd name="T21" fmla="*/ 131 h 132"/>
              <a:gd name="T22" fmla="*/ 38 w 153"/>
              <a:gd name="T23" fmla="*/ 132 h 132"/>
              <a:gd name="T24" fmla="*/ 38 w 153"/>
              <a:gd name="T25" fmla="*/ 132 h 132"/>
              <a:gd name="T26" fmla="*/ 76 w 153"/>
              <a:gd name="T27" fmla="*/ 121 h 132"/>
              <a:gd name="T28" fmla="*/ 114 w 153"/>
              <a:gd name="T29" fmla="*/ 132 h 132"/>
              <a:gd name="T30" fmla="*/ 114 w 153"/>
              <a:gd name="T31" fmla="*/ 132 h 132"/>
              <a:gd name="T32" fmla="*/ 123 w 153"/>
              <a:gd name="T33" fmla="*/ 93 h 132"/>
              <a:gd name="T34" fmla="*/ 153 w 153"/>
              <a:gd name="T35" fmla="*/ 66 h 132"/>
              <a:gd name="T36" fmla="*/ 153 w 153"/>
              <a:gd name="T37" fmla="*/ 66 h 132"/>
              <a:gd name="T38" fmla="*/ 123 w 153"/>
              <a:gd name="T39" fmla="*/ 3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3" h="132">
                <a:moveTo>
                  <a:pt x="123" y="39"/>
                </a:moveTo>
                <a:cubicBezTo>
                  <a:pt x="116" y="26"/>
                  <a:pt x="113" y="13"/>
                  <a:pt x="114" y="0"/>
                </a:cubicBezTo>
                <a:cubicBezTo>
                  <a:pt x="103" y="7"/>
                  <a:pt x="90" y="11"/>
                  <a:pt x="76" y="11"/>
                </a:cubicBezTo>
                <a:cubicBezTo>
                  <a:pt x="62" y="11"/>
                  <a:pt x="49" y="7"/>
                  <a:pt x="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13"/>
                  <a:pt x="35" y="27"/>
                  <a:pt x="28" y="39"/>
                </a:cubicBezTo>
                <a:cubicBezTo>
                  <a:pt x="22" y="51"/>
                  <a:pt x="11" y="60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7"/>
                </a:cubicBezTo>
                <a:cubicBezTo>
                  <a:pt x="12" y="73"/>
                  <a:pt x="22" y="82"/>
                  <a:pt x="28" y="93"/>
                </a:cubicBezTo>
                <a:cubicBezTo>
                  <a:pt x="35" y="105"/>
                  <a:pt x="38" y="119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49" y="125"/>
                  <a:pt x="62" y="121"/>
                  <a:pt x="76" y="121"/>
                </a:cubicBezTo>
                <a:cubicBezTo>
                  <a:pt x="90" y="121"/>
                  <a:pt x="103" y="125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19"/>
                  <a:pt x="116" y="106"/>
                  <a:pt x="123" y="93"/>
                </a:cubicBezTo>
                <a:cubicBezTo>
                  <a:pt x="130" y="81"/>
                  <a:pt x="141" y="72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41" y="60"/>
                  <a:pt x="130" y="51"/>
                  <a:pt x="123" y="39"/>
                </a:cubicBezTo>
                <a:close/>
              </a:path>
            </a:pathLst>
          </a:custGeom>
          <a:solidFill>
            <a:srgbClr val="FFFFFF">
              <a:alpha val="4999"/>
            </a:srgbClr>
          </a:solidFill>
          <a:ln w="36000" cap="flat">
            <a:solidFill>
              <a:srgbClr val="FF3333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3" name="Gerade Verbindung mit Pfeil 2"/>
          <p:cNvCxnSpPr/>
          <p:nvPr/>
        </p:nvCxnSpPr>
        <p:spPr bwMode="auto">
          <a:xfrm flipV="1">
            <a:off x="6709610" y="4715941"/>
            <a:ext cx="2630059" cy="1152128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Textfeld 5"/>
          <p:cNvSpPr txBox="1"/>
          <p:nvPr/>
        </p:nvSpPr>
        <p:spPr>
          <a:xfrm rot="20117513">
            <a:off x="7592591" y="5027153"/>
            <a:ext cx="864096" cy="292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b="1" dirty="0">
                <a:solidFill>
                  <a:schemeClr val="tx1"/>
                </a:solidFill>
              </a:rPr>
              <a:t>120 NM</a:t>
            </a:r>
          </a:p>
        </p:txBody>
      </p:sp>
      <p:pic>
        <p:nvPicPr>
          <p:cNvPr id="17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7904" y="4229364"/>
            <a:ext cx="1661431" cy="1782721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1363686" y="4259882"/>
            <a:ext cx="1660997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20" name="Pfeil nach rechts 19">
            <a:hlinkClick r:id="rId8" action="ppaction://hlinksldjump"/>
          </p:cNvPr>
          <p:cNvSpPr/>
          <p:nvPr/>
        </p:nvSpPr>
        <p:spPr bwMode="auto">
          <a:xfrm rot="10800000">
            <a:off x="929713" y="2051645"/>
            <a:ext cx="2147182" cy="1152129"/>
          </a:xfrm>
          <a:prstGeom prst="rightArrow">
            <a:avLst/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1511920" y="2013069"/>
            <a:ext cx="1512763" cy="32660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 </a:t>
            </a:r>
            <a:r>
              <a:rPr lang="de-DE" altLang="de-DE" b="1" dirty="0" err="1"/>
              <a:t>to</a:t>
            </a:r>
            <a:endParaRPr lang="de-DE" altLang="de-DE" b="1" dirty="0"/>
          </a:p>
        </p:txBody>
      </p:sp>
      <p:sp>
        <p:nvSpPr>
          <p:cNvPr id="25" name="Text Box 6"/>
          <p:cNvSpPr txBox="1">
            <a:spLocks noChangeArrowheads="1"/>
          </p:cNvSpPr>
          <p:nvPr/>
        </p:nvSpPr>
        <p:spPr bwMode="auto">
          <a:xfrm>
            <a:off x="1511920" y="2877166"/>
            <a:ext cx="1512763" cy="518617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Most</a:t>
            </a:r>
          </a:p>
          <a:p>
            <a:pPr algn="ctr"/>
            <a:r>
              <a:rPr lang="de-DE" altLang="de-DE" b="1" dirty="0" err="1"/>
              <a:t>important</a:t>
            </a:r>
            <a:endParaRPr lang="de-DE" altLang="de-DE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Freihand 8"/>
              <p14:cNvContentPartPr/>
              <p14:nvPr/>
            </p14:nvContentPartPr>
            <p14:xfrm>
              <a:off x="9108549" y="869924"/>
              <a:ext cx="360" cy="360"/>
            </p14:xfrm>
          </p:contentPart>
        </mc:Choice>
        <mc:Fallback xmlns="">
          <p:pic>
            <p:nvPicPr>
              <p:cNvPr id="9" name="Freihand 8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060669" y="774164"/>
                <a:ext cx="9612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Freihand 9"/>
              <p14:cNvContentPartPr/>
              <p14:nvPr/>
            </p14:nvContentPartPr>
            <p14:xfrm>
              <a:off x="9099549" y="878924"/>
              <a:ext cx="360" cy="360"/>
            </p14:xfrm>
          </p:contentPart>
        </mc:Choice>
        <mc:Fallback xmlns="">
          <p:pic>
            <p:nvPicPr>
              <p:cNvPr id="10" name="Freihand 9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051669" y="782804"/>
                <a:ext cx="96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Freihand 10"/>
              <p14:cNvContentPartPr/>
              <p14:nvPr/>
            </p14:nvContentPartPr>
            <p14:xfrm>
              <a:off x="9099549" y="905564"/>
              <a:ext cx="150840" cy="142200"/>
            </p14:xfrm>
          </p:contentPart>
        </mc:Choice>
        <mc:Fallback xmlns="">
          <p:pic>
            <p:nvPicPr>
              <p:cNvPr id="11" name="Freihand 10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51669" y="809444"/>
                <a:ext cx="2469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Freihand 11"/>
              <p14:cNvContentPartPr/>
              <p14:nvPr/>
            </p14:nvContentPartPr>
            <p14:xfrm>
              <a:off x="9099549" y="1065044"/>
              <a:ext cx="240120" cy="18360"/>
            </p14:xfrm>
          </p:contentPart>
        </mc:Choice>
        <mc:Fallback xmlns="">
          <p:pic>
            <p:nvPicPr>
              <p:cNvPr id="12" name="Freihand 11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051669" y="968924"/>
                <a:ext cx="335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Freihand 12"/>
              <p14:cNvContentPartPr/>
              <p14:nvPr/>
            </p14:nvContentPartPr>
            <p14:xfrm>
              <a:off x="9072909" y="1385084"/>
              <a:ext cx="160200" cy="720"/>
            </p14:xfrm>
          </p:contentPart>
        </mc:Choice>
        <mc:Fallback xmlns="">
          <p:pic>
            <p:nvPicPr>
              <p:cNvPr id="13" name="Freihand 1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9025029" y="1288964"/>
                <a:ext cx="255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Freihand 13"/>
              <p14:cNvContentPartPr/>
              <p14:nvPr/>
            </p14:nvContentPartPr>
            <p14:xfrm>
              <a:off x="9028629" y="1748324"/>
              <a:ext cx="168480" cy="9720"/>
            </p14:xfrm>
          </p:contentPart>
        </mc:Choice>
        <mc:Fallback xmlns="">
          <p:pic>
            <p:nvPicPr>
              <p:cNvPr id="14" name="Freihand 13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980749" y="1652204"/>
                <a:ext cx="264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Freihand 14"/>
              <p14:cNvContentPartPr/>
              <p14:nvPr/>
            </p14:nvContentPartPr>
            <p14:xfrm>
              <a:off x="9126189" y="1073684"/>
              <a:ext cx="195840" cy="5004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078309" y="977924"/>
                <a:ext cx="2916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Freihand 18"/>
              <p14:cNvContentPartPr/>
              <p14:nvPr/>
            </p14:nvContentPartPr>
            <p14:xfrm>
              <a:off x="9356949" y="1100684"/>
              <a:ext cx="360" cy="36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30906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2" name="Freihand 21"/>
              <p14:cNvContentPartPr/>
              <p14:nvPr/>
            </p14:nvContentPartPr>
            <p14:xfrm>
              <a:off x="9117189" y="1100684"/>
              <a:ext cx="360" cy="36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069309" y="1004924"/>
                <a:ext cx="96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3" name="Freihand 22"/>
              <p14:cNvContentPartPr/>
              <p14:nvPr/>
            </p14:nvContentPartPr>
            <p14:xfrm>
              <a:off x="9072909" y="1083044"/>
              <a:ext cx="106920" cy="972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25029" y="986924"/>
                <a:ext cx="202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" name="Freihand 23"/>
              <p14:cNvContentPartPr/>
              <p14:nvPr/>
            </p14:nvContentPartPr>
            <p14:xfrm>
              <a:off x="9348309" y="1083044"/>
              <a:ext cx="360" cy="3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300069" y="986924"/>
                <a:ext cx="96480" cy="192600"/>
              </a:xfrm>
              <a:prstGeom prst="rect">
                <a:avLst/>
              </a:prstGeom>
            </p:spPr>
          </p:pic>
        </mc:Fallback>
      </mc:AlternateContent>
      <p:pic>
        <p:nvPicPr>
          <p:cNvPr id="8" name="Grafik 7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336512" y="403482"/>
            <a:ext cx="6410325" cy="762000"/>
          </a:xfrm>
          <a:prstGeom prst="rect">
            <a:avLst/>
          </a:prstGeom>
        </p:spPr>
      </p:pic>
      <p:pic>
        <p:nvPicPr>
          <p:cNvPr id="4" name="Grafik 3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4968304" y="1292752"/>
            <a:ext cx="864096" cy="381000"/>
          </a:xfrm>
          <a:prstGeom prst="rect">
            <a:avLst/>
          </a:prstGeom>
        </p:spPr>
      </p:pic>
      <p:pic>
        <p:nvPicPr>
          <p:cNvPr id="5" name="Grafik 4"/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5822019" y="1297514"/>
            <a:ext cx="1666565" cy="371475"/>
          </a:xfrm>
          <a:prstGeom prst="rect">
            <a:avLst/>
          </a:prstGeom>
        </p:spPr>
      </p:pic>
      <p:pic>
        <p:nvPicPr>
          <p:cNvPr id="27" name="Grafik 26"/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7503519" y="1292752"/>
            <a:ext cx="1133475" cy="384185"/>
          </a:xfrm>
          <a:prstGeom prst="rect">
            <a:avLst/>
          </a:prstGeom>
        </p:spPr>
      </p:pic>
      <p:pic>
        <p:nvPicPr>
          <p:cNvPr id="28" name="Grafik 27"/>
          <p:cNvPicPr>
            <a:picLocks noChangeAspect="1"/>
          </p:cNvPicPr>
          <p:nvPr/>
        </p:nvPicPr>
        <p:blipFill>
          <a:blip r:embed="rId33"/>
          <a:stretch>
            <a:fillRect/>
          </a:stretch>
        </p:blipFill>
        <p:spPr>
          <a:xfrm>
            <a:off x="8623689" y="1297514"/>
            <a:ext cx="1123147" cy="371475"/>
          </a:xfrm>
          <a:prstGeom prst="rect">
            <a:avLst/>
          </a:prstGeom>
        </p:spPr>
      </p:pic>
      <p:pic>
        <p:nvPicPr>
          <p:cNvPr id="29" name="Grafik 28"/>
          <p:cNvPicPr>
            <a:picLocks noChangeAspect="1"/>
          </p:cNvPicPr>
          <p:nvPr/>
        </p:nvPicPr>
        <p:blipFill>
          <a:blip r:embed="rId34"/>
          <a:stretch>
            <a:fillRect/>
          </a:stretch>
        </p:blipFill>
        <p:spPr>
          <a:xfrm>
            <a:off x="3384128" y="1297513"/>
            <a:ext cx="1584176" cy="37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573191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39938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Choongwon 1 Dep</a:t>
            </a:r>
          </a:p>
        </p:txBody>
      </p:sp>
      <p:sp>
        <p:nvSpPr>
          <p:cNvPr id="39939" name="AutoShape 3"/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LOC 34R</a:t>
            </a:r>
          </a:p>
        </p:txBody>
      </p:sp>
      <p:sp>
        <p:nvSpPr>
          <p:cNvPr id="3994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L</a:t>
            </a:r>
          </a:p>
        </p:txBody>
      </p:sp>
      <p:sp>
        <p:nvSpPr>
          <p:cNvPr id="3994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R</a:t>
            </a:r>
          </a:p>
        </p:txBody>
      </p:sp>
      <p:sp>
        <p:nvSpPr>
          <p:cNvPr id="3994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34 L</a:t>
            </a:r>
          </a:p>
        </p:txBody>
      </p:sp>
      <p:sp>
        <p:nvSpPr>
          <p:cNvPr id="3994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39944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9945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527425" cy="1138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CHOONG WON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3929398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944614" y="226800"/>
            <a:ext cx="7040430" cy="70558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79184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8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487" y="467667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863848" y="4691930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981487" flipV="1">
            <a:off x="4932000" y="1854000"/>
            <a:ext cx="432048" cy="451780"/>
          </a:xfrm>
          <a:prstGeom prst="rect">
            <a:avLst/>
          </a:prstGeom>
        </p:spPr>
      </p:pic>
      <p:pic>
        <p:nvPicPr>
          <p:cNvPr id="10" name="Grafik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640710" flipV="1">
            <a:off x="4773600" y="1260000"/>
            <a:ext cx="432048" cy="451780"/>
          </a:xfrm>
          <a:prstGeom prst="rect">
            <a:avLst/>
          </a:prstGeom>
        </p:spPr>
      </p:pic>
      <p:pic>
        <p:nvPicPr>
          <p:cNvPr id="11" name="Grafik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642540" flipV="1">
            <a:off x="7128544" y="2448000"/>
            <a:ext cx="432048" cy="451780"/>
          </a:xfrm>
          <a:prstGeom prst="rect">
            <a:avLst/>
          </a:prstGeom>
        </p:spPr>
      </p:pic>
      <p:pic>
        <p:nvPicPr>
          <p:cNvPr id="12" name="Grafik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612782" flipV="1">
            <a:off x="7452000" y="3816000"/>
            <a:ext cx="432048" cy="451780"/>
          </a:xfrm>
          <a:prstGeom prst="rect">
            <a:avLst/>
          </a:prstGeom>
        </p:spPr>
      </p:pic>
      <p:pic>
        <p:nvPicPr>
          <p:cNvPr id="13" name="Grafik 1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4626000" y="4860000"/>
            <a:ext cx="432048" cy="451780"/>
          </a:xfrm>
          <a:prstGeom prst="rect">
            <a:avLst/>
          </a:prstGeom>
        </p:spPr>
      </p:pic>
      <p:pic>
        <p:nvPicPr>
          <p:cNvPr id="14" name="Grafik 1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8388000" y="4824000"/>
            <a:ext cx="432048" cy="451780"/>
          </a:xfrm>
          <a:prstGeom prst="rect">
            <a:avLst/>
          </a:prstGeom>
        </p:spPr>
      </p:pic>
      <p:pic>
        <p:nvPicPr>
          <p:cNvPr id="15" name="Grafik 1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526320" flipV="1">
            <a:off x="8694000" y="3492000"/>
            <a:ext cx="432048" cy="451780"/>
          </a:xfrm>
          <a:prstGeom prst="rect">
            <a:avLst/>
          </a:prstGeom>
        </p:spPr>
      </p:pic>
      <p:pic>
        <p:nvPicPr>
          <p:cNvPr id="16" name="Grafik 1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565063" flipV="1">
            <a:off x="7765200" y="720000"/>
            <a:ext cx="432048" cy="451780"/>
          </a:xfrm>
          <a:prstGeom prst="rect">
            <a:avLst/>
          </a:prstGeom>
        </p:spPr>
      </p:pic>
      <p:pic>
        <p:nvPicPr>
          <p:cNvPr id="17" name="Grafik 1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576494" flipV="1">
            <a:off x="4259843" y="3636000"/>
            <a:ext cx="432048" cy="451780"/>
          </a:xfrm>
          <a:prstGeom prst="rect">
            <a:avLst/>
          </a:prstGeom>
        </p:spPr>
      </p:pic>
      <p:sp>
        <p:nvSpPr>
          <p:cNvPr id="3" name="Flussdiagramm: Alternativer Prozess 2"/>
          <p:cNvSpPr/>
          <p:nvPr/>
        </p:nvSpPr>
        <p:spPr bwMode="auto">
          <a:xfrm rot="20999715">
            <a:off x="6195873" y="1178226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kumimoji="0" lang="de-DE" sz="500" b="1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Arial" panose="020B0604020202020204" pitchFamily="34" charset="0"/>
                <a:ea typeface="Microsoft YaHei" panose="020B0503020204020204" pitchFamily="34" charset="-122"/>
              </a:rPr>
              <a:t>G597</a:t>
            </a:r>
          </a:p>
        </p:txBody>
      </p:sp>
      <p:sp>
        <p:nvSpPr>
          <p:cNvPr id="18" name="Flussdiagramm: Alternativer Prozess 17"/>
          <p:cNvSpPr/>
          <p:nvPr/>
        </p:nvSpPr>
        <p:spPr bwMode="auto">
          <a:xfrm rot="1618995">
            <a:off x="6035262" y="2007882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kumimoji="0" lang="de-DE" sz="500" b="1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Arial" panose="020B0604020202020204" pitchFamily="34" charset="0"/>
                <a:ea typeface="Microsoft YaHei" panose="020B0503020204020204" pitchFamily="34" charset="-122"/>
              </a:rPr>
              <a:t>G585</a:t>
            </a:r>
          </a:p>
        </p:txBody>
      </p:sp>
      <p:sp>
        <p:nvSpPr>
          <p:cNvPr id="19" name="Flussdiagramm: Alternativer Prozess 18"/>
          <p:cNvSpPr/>
          <p:nvPr/>
        </p:nvSpPr>
        <p:spPr bwMode="auto">
          <a:xfrm rot="2389159">
            <a:off x="6111025" y="2854772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A582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0" name="Flussdiagramm: Alternativer Prozess 19"/>
          <p:cNvSpPr/>
          <p:nvPr/>
        </p:nvSpPr>
        <p:spPr bwMode="auto">
          <a:xfrm rot="16493286">
            <a:off x="4878028" y="2980171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B576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1" name="Flussdiagramm: Alternativer Prozess 20"/>
          <p:cNvSpPr/>
          <p:nvPr/>
        </p:nvSpPr>
        <p:spPr bwMode="auto">
          <a:xfrm rot="20376902">
            <a:off x="6191838" y="4420840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V547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2" name="Flussdiagramm: Alternativer Prozess 21"/>
          <p:cNvSpPr/>
          <p:nvPr/>
        </p:nvSpPr>
        <p:spPr bwMode="auto">
          <a:xfrm rot="16671802">
            <a:off x="4713691" y="4324362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B576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3" name="Flussdiagramm: Alternativer Prozess 22"/>
          <p:cNvSpPr/>
          <p:nvPr/>
        </p:nvSpPr>
        <p:spPr bwMode="auto">
          <a:xfrm rot="16641707">
            <a:off x="4526880" y="6094557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B576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4" name="Flussdiagramm: Alternativer Prozess 23"/>
          <p:cNvSpPr/>
          <p:nvPr/>
        </p:nvSpPr>
        <p:spPr bwMode="auto">
          <a:xfrm>
            <a:off x="6342989" y="5017006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W45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5" name="Flussdiagramm: Alternativer Prozess 24"/>
          <p:cNvSpPr/>
          <p:nvPr/>
        </p:nvSpPr>
        <p:spPr bwMode="auto">
          <a:xfrm rot="5219575">
            <a:off x="7561871" y="5264726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W66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6" name="Flussdiagramm: Alternativer Prozess 25"/>
          <p:cNvSpPr/>
          <p:nvPr/>
        </p:nvSpPr>
        <p:spPr bwMode="auto">
          <a:xfrm rot="5219575">
            <a:off x="7539301" y="4681177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W66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7" name="Flussdiagramm: Alternativer Prozess 26"/>
          <p:cNvSpPr/>
          <p:nvPr/>
        </p:nvSpPr>
        <p:spPr bwMode="auto">
          <a:xfrm rot="2809692">
            <a:off x="7961378" y="4471192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A582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8" name="Flussdiagramm: Alternativer Prozess 27"/>
          <p:cNvSpPr/>
          <p:nvPr/>
        </p:nvSpPr>
        <p:spPr bwMode="auto">
          <a:xfrm rot="19686678">
            <a:off x="6635358" y="6215885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Y549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29" name="Flussdiagramm: Alternativer Prozess 28"/>
          <p:cNvSpPr/>
          <p:nvPr/>
        </p:nvSpPr>
        <p:spPr bwMode="auto">
          <a:xfrm rot="288226">
            <a:off x="6015438" y="3874012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V549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0" name="Flussdiagramm: Alternativer Prozess 29"/>
          <p:cNvSpPr/>
          <p:nvPr/>
        </p:nvSpPr>
        <p:spPr bwMode="auto">
          <a:xfrm rot="20855257">
            <a:off x="8133495" y="3825605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V549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1" name="Flussdiagramm: Alternativer Prozess 30"/>
          <p:cNvSpPr/>
          <p:nvPr/>
        </p:nvSpPr>
        <p:spPr bwMode="auto">
          <a:xfrm rot="1868454">
            <a:off x="7937835" y="3110596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G585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2" name="Flussdiagramm: Alternativer Prozess 31"/>
          <p:cNvSpPr/>
          <p:nvPr/>
        </p:nvSpPr>
        <p:spPr bwMode="auto">
          <a:xfrm rot="669673">
            <a:off x="9554518" y="3783378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G585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3" name="Flussdiagramm: Alternativer Prozess 32"/>
          <p:cNvSpPr/>
          <p:nvPr/>
        </p:nvSpPr>
        <p:spPr bwMode="auto">
          <a:xfrm rot="1004110">
            <a:off x="9329624" y="5252393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G339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4" name="Flussdiagramm: Alternativer Prozess 33"/>
          <p:cNvSpPr/>
          <p:nvPr/>
        </p:nvSpPr>
        <p:spPr bwMode="auto">
          <a:xfrm rot="5138514">
            <a:off x="8685583" y="2341540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V11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5" name="Flussdiagramm: Alternativer Prozess 34"/>
          <p:cNvSpPr/>
          <p:nvPr/>
        </p:nvSpPr>
        <p:spPr bwMode="auto">
          <a:xfrm rot="1576734">
            <a:off x="9478294" y="1698693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G597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6" name="Flussdiagramm: Alternativer Prozess 35"/>
          <p:cNvSpPr/>
          <p:nvPr/>
        </p:nvSpPr>
        <p:spPr bwMode="auto">
          <a:xfrm rot="1547495">
            <a:off x="8406685" y="1191958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G597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37" name="Flussdiagramm: Alternativer Prozess 36"/>
          <p:cNvSpPr/>
          <p:nvPr/>
        </p:nvSpPr>
        <p:spPr bwMode="auto">
          <a:xfrm>
            <a:off x="9671590" y="849604"/>
            <a:ext cx="360040" cy="144016"/>
          </a:xfrm>
          <a:prstGeom prst="flowChartAlternateProcess">
            <a:avLst/>
          </a:prstGeom>
          <a:solidFill>
            <a:srgbClr val="4D3A7A">
              <a:alpha val="62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500" b="1" dirty="0"/>
              <a:t>B467</a:t>
            </a:r>
            <a:endParaRPr kumimoji="0" lang="de-DE" sz="500" b="1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4" name="Richtungspfeil 3"/>
          <p:cNvSpPr/>
          <p:nvPr/>
        </p:nvSpPr>
        <p:spPr bwMode="auto">
          <a:xfrm rot="20906534">
            <a:off x="5195487" y="1346372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5" name="Textfeld 4"/>
          <p:cNvSpPr txBox="1"/>
          <p:nvPr/>
        </p:nvSpPr>
        <p:spPr>
          <a:xfrm rot="20914679">
            <a:off x="5170790" y="1319010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080°</a:t>
            </a:r>
          </a:p>
        </p:txBody>
      </p:sp>
      <p:sp>
        <p:nvSpPr>
          <p:cNvPr id="40" name="Richtungspfeil 39"/>
          <p:cNvSpPr/>
          <p:nvPr/>
        </p:nvSpPr>
        <p:spPr bwMode="auto">
          <a:xfrm rot="5822438">
            <a:off x="4643243" y="5387858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41" name="Richtungspfeil 40"/>
          <p:cNvSpPr/>
          <p:nvPr/>
        </p:nvSpPr>
        <p:spPr bwMode="auto">
          <a:xfrm rot="8802274">
            <a:off x="8162777" y="5206896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44" name="Richtungspfeil 43"/>
          <p:cNvSpPr/>
          <p:nvPr/>
        </p:nvSpPr>
        <p:spPr bwMode="auto">
          <a:xfrm rot="1619766">
            <a:off x="5178265" y="1576329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45" name="Textfeld 44"/>
          <p:cNvSpPr txBox="1"/>
          <p:nvPr/>
        </p:nvSpPr>
        <p:spPr>
          <a:xfrm rot="1572380">
            <a:off x="5151109" y="1572450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117°</a:t>
            </a:r>
          </a:p>
        </p:txBody>
      </p:sp>
      <p:sp>
        <p:nvSpPr>
          <p:cNvPr id="46" name="Richtungspfeil 45"/>
          <p:cNvSpPr/>
          <p:nvPr/>
        </p:nvSpPr>
        <p:spPr bwMode="auto">
          <a:xfrm rot="5767132">
            <a:off x="4985628" y="2327984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47" name="Richtungspfeil 46"/>
          <p:cNvSpPr/>
          <p:nvPr/>
        </p:nvSpPr>
        <p:spPr bwMode="auto">
          <a:xfrm rot="2302929">
            <a:off x="5282008" y="2197788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48" name="Richtungspfeil 47"/>
          <p:cNvSpPr/>
          <p:nvPr/>
        </p:nvSpPr>
        <p:spPr bwMode="auto">
          <a:xfrm rot="287403">
            <a:off x="4631211" y="3806299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50" name="Richtungspfeil 49"/>
          <p:cNvSpPr/>
          <p:nvPr/>
        </p:nvSpPr>
        <p:spPr bwMode="auto">
          <a:xfrm>
            <a:off x="5056509" y="5031649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49" name="Richtungspfeil 48"/>
          <p:cNvSpPr/>
          <p:nvPr/>
        </p:nvSpPr>
        <p:spPr bwMode="auto">
          <a:xfrm rot="20323067">
            <a:off x="5030310" y="4888431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52" name="Richtungspfeil 51"/>
          <p:cNvSpPr/>
          <p:nvPr/>
        </p:nvSpPr>
        <p:spPr bwMode="auto">
          <a:xfrm rot="11025925">
            <a:off x="7072463" y="3953574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51" name="Richtungspfeil 50"/>
          <p:cNvSpPr/>
          <p:nvPr/>
        </p:nvSpPr>
        <p:spPr bwMode="auto">
          <a:xfrm rot="9424020">
            <a:off x="7158289" y="4074405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53" name="Richtungspfeil 52"/>
          <p:cNvSpPr/>
          <p:nvPr/>
        </p:nvSpPr>
        <p:spPr bwMode="auto">
          <a:xfrm rot="2954444">
            <a:off x="7776841" y="4236410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54" name="Richtungspfeil 53"/>
          <p:cNvSpPr/>
          <p:nvPr/>
        </p:nvSpPr>
        <p:spPr bwMode="auto">
          <a:xfrm rot="20737126">
            <a:off x="7870185" y="3895407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55" name="Richtungspfeil 54"/>
          <p:cNvSpPr/>
          <p:nvPr/>
        </p:nvSpPr>
        <p:spPr bwMode="auto">
          <a:xfrm rot="9924773">
            <a:off x="8458739" y="3750358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56" name="Richtungspfeil 55"/>
          <p:cNvSpPr/>
          <p:nvPr/>
        </p:nvSpPr>
        <p:spPr bwMode="auto">
          <a:xfrm rot="580233">
            <a:off x="9122080" y="3724753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57" name="Richtungspfeil 56"/>
          <p:cNvSpPr/>
          <p:nvPr/>
        </p:nvSpPr>
        <p:spPr bwMode="auto">
          <a:xfrm rot="12884958">
            <a:off x="8452998" y="3451223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58" name="Richtungspfeil 57"/>
          <p:cNvSpPr/>
          <p:nvPr/>
        </p:nvSpPr>
        <p:spPr bwMode="auto">
          <a:xfrm rot="2034973">
            <a:off x="7487368" y="2833454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59" name="Richtungspfeil 58"/>
          <p:cNvSpPr/>
          <p:nvPr/>
        </p:nvSpPr>
        <p:spPr bwMode="auto">
          <a:xfrm rot="12349592">
            <a:off x="6851762" y="2449663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60" name="Richtungspfeil 59"/>
          <p:cNvSpPr/>
          <p:nvPr/>
        </p:nvSpPr>
        <p:spPr bwMode="auto">
          <a:xfrm rot="15951747">
            <a:off x="8753305" y="3272797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61" name="Richtungspfeil 60"/>
          <p:cNvSpPr/>
          <p:nvPr/>
        </p:nvSpPr>
        <p:spPr bwMode="auto">
          <a:xfrm>
            <a:off x="8204035" y="852094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62" name="Richtungspfeil 61"/>
          <p:cNvSpPr/>
          <p:nvPr/>
        </p:nvSpPr>
        <p:spPr bwMode="auto">
          <a:xfrm rot="10134515">
            <a:off x="7455673" y="945148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63" name="Richtungspfeil 62"/>
          <p:cNvSpPr/>
          <p:nvPr/>
        </p:nvSpPr>
        <p:spPr bwMode="auto">
          <a:xfrm rot="10800000">
            <a:off x="8078840" y="5017006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64" name="Richtungspfeil 63"/>
          <p:cNvSpPr/>
          <p:nvPr/>
        </p:nvSpPr>
        <p:spPr bwMode="auto">
          <a:xfrm rot="1120481">
            <a:off x="8792262" y="5125941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65" name="Richtungspfeil 64"/>
          <p:cNvSpPr/>
          <p:nvPr/>
        </p:nvSpPr>
        <p:spPr bwMode="auto">
          <a:xfrm rot="13798446">
            <a:off x="8191755" y="4711277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66" name="Textfeld 65"/>
          <p:cNvSpPr txBox="1"/>
          <p:nvPr/>
        </p:nvSpPr>
        <p:spPr>
          <a:xfrm rot="1082783">
            <a:off x="8759576" y="5111543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106°</a:t>
            </a:r>
          </a:p>
        </p:txBody>
      </p:sp>
      <p:sp>
        <p:nvSpPr>
          <p:cNvPr id="67" name="Richtungspfeil 66"/>
          <p:cNvSpPr/>
          <p:nvPr/>
        </p:nvSpPr>
        <p:spPr bwMode="auto">
          <a:xfrm rot="13136857">
            <a:off x="7229979" y="3746145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69" name="Textfeld 68"/>
          <p:cNvSpPr txBox="1"/>
          <p:nvPr/>
        </p:nvSpPr>
        <p:spPr>
          <a:xfrm rot="2341138">
            <a:off x="7209858" y="3753196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308°</a:t>
            </a:r>
          </a:p>
        </p:txBody>
      </p:sp>
      <p:sp>
        <p:nvSpPr>
          <p:cNvPr id="70" name="Textfeld 69"/>
          <p:cNvSpPr txBox="1"/>
          <p:nvPr/>
        </p:nvSpPr>
        <p:spPr>
          <a:xfrm rot="1604920">
            <a:off x="6864699" y="2457902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297°</a:t>
            </a:r>
          </a:p>
        </p:txBody>
      </p:sp>
      <p:sp>
        <p:nvSpPr>
          <p:cNvPr id="71" name="Textfeld 70"/>
          <p:cNvSpPr txBox="1"/>
          <p:nvPr/>
        </p:nvSpPr>
        <p:spPr>
          <a:xfrm rot="2025842">
            <a:off x="7457138" y="2837848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124°</a:t>
            </a:r>
          </a:p>
        </p:txBody>
      </p:sp>
      <p:sp>
        <p:nvSpPr>
          <p:cNvPr id="72" name="Textfeld 71"/>
          <p:cNvSpPr txBox="1"/>
          <p:nvPr/>
        </p:nvSpPr>
        <p:spPr>
          <a:xfrm rot="2025842">
            <a:off x="8460174" y="3477363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304°</a:t>
            </a:r>
          </a:p>
        </p:txBody>
      </p:sp>
      <p:sp>
        <p:nvSpPr>
          <p:cNvPr id="73" name="Textfeld 72"/>
          <p:cNvSpPr txBox="1"/>
          <p:nvPr/>
        </p:nvSpPr>
        <p:spPr>
          <a:xfrm rot="5820021">
            <a:off x="4916230" y="2342828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186°</a:t>
            </a:r>
          </a:p>
        </p:txBody>
      </p:sp>
      <p:sp>
        <p:nvSpPr>
          <p:cNvPr id="75" name="Richtungspfeil 74"/>
          <p:cNvSpPr/>
          <p:nvPr/>
        </p:nvSpPr>
        <p:spPr bwMode="auto">
          <a:xfrm rot="10800000">
            <a:off x="4185553" y="1179045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74" name="Textfeld 73"/>
          <p:cNvSpPr txBox="1"/>
          <p:nvPr/>
        </p:nvSpPr>
        <p:spPr>
          <a:xfrm rot="2349093">
            <a:off x="5257470" y="2200896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128°</a:t>
            </a:r>
          </a:p>
        </p:txBody>
      </p:sp>
      <p:sp>
        <p:nvSpPr>
          <p:cNvPr id="43" name="Textfeld 42"/>
          <p:cNvSpPr txBox="1"/>
          <p:nvPr/>
        </p:nvSpPr>
        <p:spPr>
          <a:xfrm>
            <a:off x="4215384" y="1159933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270°</a:t>
            </a:r>
          </a:p>
        </p:txBody>
      </p:sp>
      <p:pic>
        <p:nvPicPr>
          <p:cNvPr id="76" name="Grafik 7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567875" flipV="1">
            <a:off x="4501863" y="978438"/>
            <a:ext cx="432048" cy="451780"/>
          </a:xfrm>
          <a:prstGeom prst="rect">
            <a:avLst/>
          </a:prstGeom>
        </p:spPr>
      </p:pic>
      <p:sp>
        <p:nvSpPr>
          <p:cNvPr id="77" name="Richtungspfeil 76"/>
          <p:cNvSpPr/>
          <p:nvPr/>
        </p:nvSpPr>
        <p:spPr bwMode="auto">
          <a:xfrm rot="1626873">
            <a:off x="8142681" y="1058948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78" name="Textfeld 77"/>
          <p:cNvSpPr txBox="1"/>
          <p:nvPr/>
        </p:nvSpPr>
        <p:spPr>
          <a:xfrm rot="1691816">
            <a:off x="8114728" y="1052151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117°</a:t>
            </a:r>
          </a:p>
        </p:txBody>
      </p:sp>
      <p:sp>
        <p:nvSpPr>
          <p:cNvPr id="79" name="Textfeld 78"/>
          <p:cNvSpPr txBox="1"/>
          <p:nvPr/>
        </p:nvSpPr>
        <p:spPr>
          <a:xfrm rot="20930432">
            <a:off x="7467464" y="911962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260°</a:t>
            </a:r>
          </a:p>
        </p:txBody>
      </p:sp>
      <p:sp>
        <p:nvSpPr>
          <p:cNvPr id="80" name="Richtungspfeil 79"/>
          <p:cNvSpPr/>
          <p:nvPr/>
        </p:nvSpPr>
        <p:spPr bwMode="auto">
          <a:xfrm rot="5207000">
            <a:off x="8644527" y="1535182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81" name="Richtungspfeil 80"/>
          <p:cNvSpPr/>
          <p:nvPr/>
        </p:nvSpPr>
        <p:spPr bwMode="auto">
          <a:xfrm rot="1602739">
            <a:off x="8914695" y="1438072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82" name="Textfeld 81"/>
          <p:cNvSpPr txBox="1"/>
          <p:nvPr/>
        </p:nvSpPr>
        <p:spPr>
          <a:xfrm rot="5208207">
            <a:off x="8584618" y="1543092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177°</a:t>
            </a:r>
          </a:p>
        </p:txBody>
      </p:sp>
      <p:sp>
        <p:nvSpPr>
          <p:cNvPr id="83" name="Textfeld 82"/>
          <p:cNvSpPr txBox="1"/>
          <p:nvPr/>
        </p:nvSpPr>
        <p:spPr>
          <a:xfrm rot="5208207">
            <a:off x="8692668" y="3328738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357°</a:t>
            </a:r>
          </a:p>
        </p:txBody>
      </p:sp>
      <p:sp>
        <p:nvSpPr>
          <p:cNvPr id="84" name="Textfeld 83"/>
          <p:cNvSpPr txBox="1"/>
          <p:nvPr/>
        </p:nvSpPr>
        <p:spPr>
          <a:xfrm rot="1691816">
            <a:off x="8880620" y="1423928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117°</a:t>
            </a:r>
          </a:p>
        </p:txBody>
      </p:sp>
      <p:sp>
        <p:nvSpPr>
          <p:cNvPr id="85" name="Textfeld 84"/>
          <p:cNvSpPr txBox="1"/>
          <p:nvPr/>
        </p:nvSpPr>
        <p:spPr>
          <a:xfrm>
            <a:off x="8196625" y="831657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090°</a:t>
            </a:r>
          </a:p>
        </p:txBody>
      </p:sp>
      <p:sp>
        <p:nvSpPr>
          <p:cNvPr id="86" name="Textfeld 85"/>
          <p:cNvSpPr txBox="1"/>
          <p:nvPr/>
        </p:nvSpPr>
        <p:spPr>
          <a:xfrm rot="1691816">
            <a:off x="3718180" y="4633090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117°</a:t>
            </a:r>
          </a:p>
        </p:txBody>
      </p:sp>
      <p:sp>
        <p:nvSpPr>
          <p:cNvPr id="87" name="Textfeld 86"/>
          <p:cNvSpPr txBox="1"/>
          <p:nvPr/>
        </p:nvSpPr>
        <p:spPr>
          <a:xfrm rot="5836584">
            <a:off x="4583335" y="5412855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191°</a:t>
            </a:r>
          </a:p>
        </p:txBody>
      </p:sp>
      <p:sp>
        <p:nvSpPr>
          <p:cNvPr id="88" name="Textfeld 87"/>
          <p:cNvSpPr txBox="1"/>
          <p:nvPr/>
        </p:nvSpPr>
        <p:spPr>
          <a:xfrm rot="252649">
            <a:off x="4610410" y="3791251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093°</a:t>
            </a:r>
          </a:p>
        </p:txBody>
      </p:sp>
      <p:sp>
        <p:nvSpPr>
          <p:cNvPr id="89" name="Textfeld 88"/>
          <p:cNvSpPr txBox="1"/>
          <p:nvPr/>
        </p:nvSpPr>
        <p:spPr>
          <a:xfrm rot="216909">
            <a:off x="7070846" y="3930501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273°</a:t>
            </a:r>
          </a:p>
        </p:txBody>
      </p:sp>
      <p:sp>
        <p:nvSpPr>
          <p:cNvPr id="90" name="Textfeld 89"/>
          <p:cNvSpPr txBox="1"/>
          <p:nvPr/>
        </p:nvSpPr>
        <p:spPr>
          <a:xfrm rot="20791056">
            <a:off x="7853523" y="3867836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077°</a:t>
            </a:r>
          </a:p>
        </p:txBody>
      </p:sp>
      <p:sp>
        <p:nvSpPr>
          <p:cNvPr id="91" name="Textfeld 90"/>
          <p:cNvSpPr txBox="1"/>
          <p:nvPr/>
        </p:nvSpPr>
        <p:spPr>
          <a:xfrm rot="20791056">
            <a:off x="8482249" y="3712191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257°</a:t>
            </a:r>
          </a:p>
        </p:txBody>
      </p:sp>
      <p:sp>
        <p:nvSpPr>
          <p:cNvPr id="92" name="Textfeld 91"/>
          <p:cNvSpPr txBox="1"/>
          <p:nvPr/>
        </p:nvSpPr>
        <p:spPr>
          <a:xfrm rot="20355078">
            <a:off x="7185801" y="4027202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250°</a:t>
            </a:r>
          </a:p>
        </p:txBody>
      </p:sp>
      <p:sp>
        <p:nvSpPr>
          <p:cNvPr id="93" name="Textfeld 92"/>
          <p:cNvSpPr txBox="1"/>
          <p:nvPr/>
        </p:nvSpPr>
        <p:spPr>
          <a:xfrm rot="20278663">
            <a:off x="5008803" y="4848212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070°</a:t>
            </a:r>
          </a:p>
        </p:txBody>
      </p:sp>
      <p:sp>
        <p:nvSpPr>
          <p:cNvPr id="94" name="Textfeld 93"/>
          <p:cNvSpPr txBox="1"/>
          <p:nvPr/>
        </p:nvSpPr>
        <p:spPr>
          <a:xfrm>
            <a:off x="5063731" y="5004288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089°</a:t>
            </a:r>
          </a:p>
        </p:txBody>
      </p:sp>
      <p:sp>
        <p:nvSpPr>
          <p:cNvPr id="95" name="Textfeld 94"/>
          <p:cNvSpPr txBox="1"/>
          <p:nvPr/>
        </p:nvSpPr>
        <p:spPr>
          <a:xfrm>
            <a:off x="8095051" y="4996643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269°</a:t>
            </a:r>
          </a:p>
        </p:txBody>
      </p:sp>
      <p:sp>
        <p:nvSpPr>
          <p:cNvPr id="96" name="Richtungspfeil 95"/>
          <p:cNvSpPr/>
          <p:nvPr/>
        </p:nvSpPr>
        <p:spPr bwMode="auto">
          <a:xfrm rot="5131371">
            <a:off x="7523226" y="4337313"/>
            <a:ext cx="309015" cy="137767"/>
          </a:xfrm>
          <a:prstGeom prst="homePlate">
            <a:avLst/>
          </a:prstGeom>
          <a:solidFill>
            <a:srgbClr val="8B7EA4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de-DE" sz="400" b="1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  <a:ea typeface="Microsoft YaHei" panose="020B0503020204020204" pitchFamily="34" charset="-122"/>
            </a:endParaRPr>
          </a:p>
        </p:txBody>
      </p:sp>
      <p:sp>
        <p:nvSpPr>
          <p:cNvPr id="99" name="Textfeld 98"/>
          <p:cNvSpPr txBox="1"/>
          <p:nvPr/>
        </p:nvSpPr>
        <p:spPr>
          <a:xfrm rot="5160614">
            <a:off x="7464253" y="4348458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178°</a:t>
            </a:r>
          </a:p>
        </p:txBody>
      </p:sp>
      <p:sp>
        <p:nvSpPr>
          <p:cNvPr id="100" name="Textfeld 99"/>
          <p:cNvSpPr txBox="1"/>
          <p:nvPr/>
        </p:nvSpPr>
        <p:spPr>
          <a:xfrm rot="19417645">
            <a:off x="8181321" y="5133886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235°</a:t>
            </a:r>
          </a:p>
        </p:txBody>
      </p:sp>
      <p:sp>
        <p:nvSpPr>
          <p:cNvPr id="101" name="Textfeld 100"/>
          <p:cNvSpPr txBox="1"/>
          <p:nvPr/>
        </p:nvSpPr>
        <p:spPr>
          <a:xfrm rot="562740">
            <a:off x="9100826" y="3708235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099°</a:t>
            </a:r>
          </a:p>
        </p:txBody>
      </p:sp>
      <p:sp>
        <p:nvSpPr>
          <p:cNvPr id="102" name="Textfeld 101"/>
          <p:cNvSpPr txBox="1"/>
          <p:nvPr/>
        </p:nvSpPr>
        <p:spPr>
          <a:xfrm rot="2921568">
            <a:off x="8181320" y="4742887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318°</a:t>
            </a:r>
          </a:p>
        </p:txBody>
      </p:sp>
      <p:sp>
        <p:nvSpPr>
          <p:cNvPr id="103" name="Textfeld 102"/>
          <p:cNvSpPr txBox="1"/>
          <p:nvPr/>
        </p:nvSpPr>
        <p:spPr>
          <a:xfrm rot="2982865">
            <a:off x="7735963" y="4237188"/>
            <a:ext cx="428830" cy="1924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00" b="1" dirty="0">
                <a:latin typeface="Arial Narrow" panose="020B0606020202030204" pitchFamily="34" charset="0"/>
                <a:cs typeface="Aldhabi" panose="01000000000000000000" pitchFamily="2" charset="-78"/>
              </a:rPr>
              <a:t>138°</a:t>
            </a:r>
          </a:p>
        </p:txBody>
      </p:sp>
      <p:pic>
        <p:nvPicPr>
          <p:cNvPr id="6" name="Grafik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05385" y="1576467"/>
            <a:ext cx="1079904" cy="633262"/>
          </a:xfrm>
          <a:prstGeom prst="rect">
            <a:avLst/>
          </a:prstGeom>
        </p:spPr>
      </p:pic>
      <p:sp>
        <p:nvSpPr>
          <p:cNvPr id="106" name="Abgerundete rechteckige Legende 105"/>
          <p:cNvSpPr/>
          <p:nvPr/>
        </p:nvSpPr>
        <p:spPr bwMode="auto">
          <a:xfrm>
            <a:off x="3726033" y="3500756"/>
            <a:ext cx="496001" cy="396857"/>
          </a:xfrm>
          <a:prstGeom prst="wedgeRoundRectCallout">
            <a:avLst>
              <a:gd name="adj1" fmla="val 92222"/>
              <a:gd name="adj2" fmla="val 41009"/>
              <a:gd name="adj3" fmla="val 16667"/>
            </a:avLst>
          </a:prstGeom>
          <a:solidFill>
            <a:schemeClr val="bg1">
              <a:alpha val="6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kumimoji="0" lang="de-DE" sz="105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Narrow" panose="020B0606020202030204" pitchFamily="34" charset="0"/>
              </a:rPr>
              <a:t>KUZ</a:t>
            </a:r>
          </a:p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75X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</p:txBody>
      </p:sp>
      <p:sp>
        <p:nvSpPr>
          <p:cNvPr id="107" name="Abgerundete rechteckige Legende 106"/>
          <p:cNvSpPr/>
          <p:nvPr/>
        </p:nvSpPr>
        <p:spPr bwMode="auto">
          <a:xfrm>
            <a:off x="4020313" y="724415"/>
            <a:ext cx="496001" cy="386937"/>
          </a:xfrm>
          <a:prstGeom prst="wedgeRoundRectCallout">
            <a:avLst>
              <a:gd name="adj1" fmla="val 83302"/>
              <a:gd name="adj2" fmla="val 67690"/>
              <a:gd name="adj3" fmla="val 16667"/>
            </a:avLst>
          </a:prstGeom>
          <a:solidFill>
            <a:schemeClr val="bg1">
              <a:alpha val="59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kumimoji="0" lang="de-DE" sz="105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Narrow" panose="020B0606020202030204" pitchFamily="34" charset="0"/>
              </a:rPr>
              <a:t>KIP</a:t>
            </a:r>
          </a:p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83X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</p:txBody>
      </p:sp>
      <p:sp>
        <p:nvSpPr>
          <p:cNvPr id="108" name="Abgerundete rechteckige Legende 107"/>
          <p:cNvSpPr/>
          <p:nvPr/>
        </p:nvSpPr>
        <p:spPr bwMode="auto">
          <a:xfrm>
            <a:off x="4101121" y="1464114"/>
            <a:ext cx="496001" cy="386937"/>
          </a:xfrm>
          <a:prstGeom prst="wedgeRoundRectCallout">
            <a:avLst>
              <a:gd name="adj1" fmla="val 118983"/>
              <a:gd name="adj2" fmla="val -42846"/>
              <a:gd name="adj3" fmla="val 16667"/>
            </a:avLst>
          </a:prstGeom>
          <a:solidFill>
            <a:schemeClr val="bg1">
              <a:alpha val="6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SEL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102X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</p:txBody>
      </p:sp>
      <p:sp>
        <p:nvSpPr>
          <p:cNvPr id="109" name="Abgerundete rechteckige Legende 108"/>
          <p:cNvSpPr/>
          <p:nvPr/>
        </p:nvSpPr>
        <p:spPr bwMode="auto">
          <a:xfrm>
            <a:off x="4009824" y="2074082"/>
            <a:ext cx="496001" cy="386937"/>
          </a:xfrm>
          <a:prstGeom prst="wedgeRoundRectCallout">
            <a:avLst>
              <a:gd name="adj1" fmla="val 173992"/>
              <a:gd name="adj2" fmla="val -42846"/>
              <a:gd name="adj3" fmla="val 16667"/>
            </a:avLst>
          </a:prstGeom>
          <a:solidFill>
            <a:schemeClr val="bg1">
              <a:alpha val="6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OSN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94X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</p:txBody>
      </p:sp>
      <p:sp>
        <p:nvSpPr>
          <p:cNvPr id="110" name="Abgerundete rechteckige Legende 109"/>
          <p:cNvSpPr/>
          <p:nvPr/>
        </p:nvSpPr>
        <p:spPr bwMode="auto">
          <a:xfrm>
            <a:off x="7269788" y="448646"/>
            <a:ext cx="496001" cy="386937"/>
          </a:xfrm>
          <a:prstGeom prst="wedgeRoundRectCallout">
            <a:avLst>
              <a:gd name="adj1" fmla="val 83302"/>
              <a:gd name="adj2" fmla="val 67690"/>
              <a:gd name="adj3" fmla="val 16667"/>
            </a:avLst>
          </a:prstGeom>
          <a:solidFill>
            <a:schemeClr val="bg1">
              <a:alpha val="6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kumimoji="0" lang="de-DE" sz="105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Narrow" panose="020B0606020202030204" pitchFamily="34" charset="0"/>
              </a:rPr>
              <a:t>KAE</a:t>
            </a:r>
          </a:p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103X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</p:txBody>
      </p:sp>
      <p:sp>
        <p:nvSpPr>
          <p:cNvPr id="111" name="Abgerundete rechteckige Legende 110"/>
          <p:cNvSpPr/>
          <p:nvPr/>
        </p:nvSpPr>
        <p:spPr bwMode="auto">
          <a:xfrm>
            <a:off x="7250161" y="2031252"/>
            <a:ext cx="496001" cy="386937"/>
          </a:xfrm>
          <a:prstGeom prst="wedgeRoundRectCallout">
            <a:avLst>
              <a:gd name="adj1" fmla="val -31176"/>
              <a:gd name="adj2" fmla="val 109617"/>
              <a:gd name="adj3" fmla="val 16667"/>
            </a:avLst>
          </a:prstGeom>
          <a:solidFill>
            <a:schemeClr val="bg1">
              <a:alpha val="6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CUN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26X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</p:txBody>
      </p:sp>
      <p:sp>
        <p:nvSpPr>
          <p:cNvPr id="112" name="Abgerundete rechteckige Legende 111"/>
          <p:cNvSpPr/>
          <p:nvPr/>
        </p:nvSpPr>
        <p:spPr bwMode="auto">
          <a:xfrm>
            <a:off x="9106329" y="3160756"/>
            <a:ext cx="637612" cy="386937"/>
          </a:xfrm>
          <a:prstGeom prst="wedgeRoundRectCallout">
            <a:avLst>
              <a:gd name="adj1" fmla="val -84698"/>
              <a:gd name="adj2" fmla="val 92465"/>
              <a:gd name="adj3" fmla="val 16667"/>
            </a:avLst>
          </a:prstGeom>
          <a:solidFill>
            <a:schemeClr val="bg1">
              <a:alpha val="6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 err="1">
                <a:solidFill>
                  <a:schemeClr val="tx1"/>
                </a:solidFill>
                <a:latin typeface="Arial Narrow" panose="020B0606020202030204" pitchFamily="34" charset="0"/>
              </a:rPr>
              <a:t>Pohang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72X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</p:txBody>
      </p:sp>
      <p:sp>
        <p:nvSpPr>
          <p:cNvPr id="113" name="Abgerundete rechteckige Legende 112"/>
          <p:cNvSpPr/>
          <p:nvPr/>
        </p:nvSpPr>
        <p:spPr bwMode="auto">
          <a:xfrm>
            <a:off x="7423343" y="3318842"/>
            <a:ext cx="652764" cy="386937"/>
          </a:xfrm>
          <a:prstGeom prst="wedgeRoundRectCallout">
            <a:avLst>
              <a:gd name="adj1" fmla="val -10680"/>
              <a:gd name="adj2" fmla="val 128675"/>
              <a:gd name="adj3" fmla="val 16667"/>
            </a:avLst>
          </a:prstGeom>
          <a:solidFill>
            <a:schemeClr val="bg1">
              <a:alpha val="6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 err="1">
                <a:solidFill>
                  <a:schemeClr val="tx1"/>
                </a:solidFill>
                <a:latin typeface="Arial Narrow" panose="020B0606020202030204" pitchFamily="34" charset="0"/>
              </a:rPr>
              <a:t>Talsung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59X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</p:txBody>
      </p:sp>
      <p:sp>
        <p:nvSpPr>
          <p:cNvPr id="114" name="Abgerundete rechteckige Legende 113"/>
          <p:cNvSpPr/>
          <p:nvPr/>
        </p:nvSpPr>
        <p:spPr bwMode="auto">
          <a:xfrm>
            <a:off x="4146108" y="4638544"/>
            <a:ext cx="496001" cy="386937"/>
          </a:xfrm>
          <a:prstGeom prst="wedgeRoundRectCallout">
            <a:avLst>
              <a:gd name="adj1" fmla="val 83302"/>
              <a:gd name="adj2" fmla="val 67690"/>
              <a:gd name="adj3" fmla="val 16667"/>
            </a:avLst>
          </a:prstGeom>
          <a:solidFill>
            <a:schemeClr val="bg1">
              <a:alpha val="6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kumimoji="0" lang="de-DE" sz="105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 Narrow" panose="020B0606020202030204" pitchFamily="34" charset="0"/>
              </a:rPr>
              <a:t>KWA</a:t>
            </a:r>
          </a:p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91X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</p:txBody>
      </p:sp>
      <p:sp>
        <p:nvSpPr>
          <p:cNvPr id="115" name="Abgerundete rechteckige Legende 114"/>
          <p:cNvSpPr/>
          <p:nvPr/>
        </p:nvSpPr>
        <p:spPr bwMode="auto">
          <a:xfrm>
            <a:off x="8875089" y="4606750"/>
            <a:ext cx="496001" cy="386937"/>
          </a:xfrm>
          <a:prstGeom prst="wedgeRoundRectCallout">
            <a:avLst>
              <a:gd name="adj1" fmla="val -104026"/>
              <a:gd name="adj2" fmla="val 65784"/>
              <a:gd name="adj3" fmla="val 16667"/>
            </a:avLst>
          </a:prstGeom>
          <a:solidFill>
            <a:schemeClr val="bg1">
              <a:alpha val="60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PSN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  <a:p>
            <a:pPr marL="0" marR="0" indent="0" algn="ctr" defTabSz="449263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r>
              <a:rPr lang="de-DE" sz="1050" b="1" dirty="0">
                <a:solidFill>
                  <a:schemeClr val="tx1"/>
                </a:solidFill>
                <a:latin typeface="Arial Narrow" panose="020B0606020202030204" pitchFamily="34" charset="0"/>
              </a:rPr>
              <a:t>87X</a:t>
            </a:r>
            <a:endParaRPr kumimoji="0" lang="de-DE" sz="10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 Narrow" panose="020B0606020202030204" pitchFamily="34" charset="0"/>
            </a:endParaRPr>
          </a:p>
        </p:txBody>
      </p:sp>
      <p:pic>
        <p:nvPicPr>
          <p:cNvPr id="286724" name="Grafik 28672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07120" y="3475535"/>
            <a:ext cx="852872" cy="952374"/>
          </a:xfrm>
          <a:prstGeom prst="rect">
            <a:avLst/>
          </a:prstGeom>
        </p:spPr>
      </p:pic>
      <p:pic>
        <p:nvPicPr>
          <p:cNvPr id="286725" name="Grafik 28672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406601" y="2403941"/>
            <a:ext cx="622643" cy="943848"/>
          </a:xfrm>
          <a:prstGeom prst="rect">
            <a:avLst/>
          </a:prstGeom>
        </p:spPr>
      </p:pic>
      <p:sp>
        <p:nvSpPr>
          <p:cNvPr id="119" name="Text Box 1"/>
          <p:cNvSpPr txBox="1">
            <a:spLocks noChangeArrowheads="1"/>
          </p:cNvSpPr>
          <p:nvPr/>
        </p:nvSpPr>
        <p:spPr bwMode="auto">
          <a:xfrm>
            <a:off x="576762" y="286286"/>
            <a:ext cx="2249196" cy="1214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KTO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RNAV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32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Chart</a:t>
            </a:r>
          </a:p>
        </p:txBody>
      </p:sp>
    </p:spTree>
    <p:extLst>
      <p:ext uri="{BB962C8B-B14F-4D97-AF65-F5344CB8AC3E}">
        <p14:creationId xmlns:p14="http://schemas.microsoft.com/office/powerpoint/2010/main" val="33944126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1" name="Text Box 1"/>
          <p:cNvSpPr txBox="1">
            <a:spLocks noChangeArrowheads="1"/>
          </p:cNvSpPr>
          <p:nvPr/>
        </p:nvSpPr>
        <p:spPr bwMode="auto">
          <a:xfrm>
            <a:off x="576263" y="36513"/>
            <a:ext cx="3527425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2867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168435" y="827509"/>
            <a:ext cx="6740740" cy="56166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333500" y="6697663"/>
            <a:ext cx="2087563" cy="609600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 marL="215900" indent="-214313"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RETURN</a:t>
            </a:r>
          </a:p>
          <a:p>
            <a:pPr algn="ctr">
              <a:lnSpc>
                <a:spcPct val="100000"/>
              </a:lnSpc>
              <a:buClrTx/>
              <a:buFontTx/>
              <a:buNone/>
            </a:pPr>
            <a:r>
              <a:rPr lang="de-DE" altLang="de-DE" b="1" dirty="0">
                <a:solidFill>
                  <a:srgbClr val="FF950E"/>
                </a:solidFill>
                <a:cs typeface="Arial Unicode MS" charset="0"/>
              </a:rPr>
              <a:t>TO BAG</a:t>
            </a:r>
          </a:p>
        </p:txBody>
      </p:sp>
      <p:pic>
        <p:nvPicPr>
          <p:cNvPr id="8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1880" y="3956595"/>
            <a:ext cx="1490662" cy="169545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1079276" y="3971850"/>
            <a:ext cx="1728788" cy="600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b="1" dirty="0"/>
              <a:t>RETURN</a:t>
            </a:r>
          </a:p>
          <a:p>
            <a:pPr algn="ctr"/>
            <a:r>
              <a:rPr lang="de-DE" altLang="de-DE" b="1" dirty="0"/>
              <a:t>TO MAP</a:t>
            </a: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576264" y="827509"/>
            <a:ext cx="2592172" cy="19431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Long </a:t>
            </a: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range</a:t>
            </a: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  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TACAN &amp;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VORTAC</a:t>
            </a:r>
          </a:p>
          <a:p>
            <a:pPr algn="ctr">
              <a:lnSpc>
                <a:spcPct val="95000"/>
              </a:lnSpc>
              <a:buClrTx/>
              <a:buFontTx/>
              <a:buNone/>
            </a:pPr>
            <a:r>
              <a:rPr lang="de-DE" altLang="de-DE" sz="2800" b="1" dirty="0" err="1">
                <a:ln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Arial Unicode MS" charset="0"/>
              </a:rPr>
              <a:t>coverage</a:t>
            </a:r>
            <a:endParaRPr lang="de-DE" altLang="de-DE" sz="2800" b="1" dirty="0">
              <a:ln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Arial Unicode MS" charset="0"/>
            </a:endParaRPr>
          </a:p>
        </p:txBody>
      </p:sp>
      <p:sp>
        <p:nvSpPr>
          <p:cNvPr id="4" name="Textfeld 3"/>
          <p:cNvSpPr txBox="1"/>
          <p:nvPr/>
        </p:nvSpPr>
        <p:spPr>
          <a:xfrm>
            <a:off x="4968304" y="2555701"/>
            <a:ext cx="504056" cy="292644"/>
          </a:xfrm>
          <a:prstGeom prst="rect">
            <a:avLst/>
          </a:prstGeom>
          <a:solidFill>
            <a:schemeClr val="accent3">
              <a:alpha val="74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sz="700" b="1" dirty="0" err="1">
                <a:solidFill>
                  <a:schemeClr val="tx1"/>
                </a:solidFill>
              </a:rPr>
              <a:t>Yangju</a:t>
            </a:r>
            <a:r>
              <a:rPr lang="de-DE" sz="700" b="1" dirty="0">
                <a:solidFill>
                  <a:schemeClr val="tx1"/>
                </a:solidFill>
              </a:rPr>
              <a:t> 096X</a:t>
            </a:r>
          </a:p>
        </p:txBody>
      </p:sp>
      <p:sp>
        <p:nvSpPr>
          <p:cNvPr id="11" name="Textfeld 10"/>
          <p:cNvSpPr txBox="1"/>
          <p:nvPr/>
        </p:nvSpPr>
        <p:spPr>
          <a:xfrm>
            <a:off x="6538805" y="2624287"/>
            <a:ext cx="648072" cy="292644"/>
          </a:xfrm>
          <a:prstGeom prst="rect">
            <a:avLst/>
          </a:prstGeom>
          <a:solidFill>
            <a:schemeClr val="accent3">
              <a:alpha val="74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sz="700" b="1" dirty="0" err="1">
                <a:solidFill>
                  <a:schemeClr val="tx1"/>
                </a:solidFill>
              </a:rPr>
              <a:t>Gangwon</a:t>
            </a:r>
            <a:r>
              <a:rPr lang="de-DE" sz="700" b="1" dirty="0">
                <a:solidFill>
                  <a:schemeClr val="tx1"/>
                </a:solidFill>
              </a:rPr>
              <a:t> 103X</a:t>
            </a:r>
          </a:p>
        </p:txBody>
      </p:sp>
      <p:sp>
        <p:nvSpPr>
          <p:cNvPr id="12" name="Textfeld 11"/>
          <p:cNvSpPr txBox="1"/>
          <p:nvPr/>
        </p:nvSpPr>
        <p:spPr>
          <a:xfrm>
            <a:off x="6398712" y="4437415"/>
            <a:ext cx="576064" cy="292644"/>
          </a:xfrm>
          <a:prstGeom prst="rect">
            <a:avLst/>
          </a:prstGeom>
          <a:solidFill>
            <a:schemeClr val="accent3">
              <a:alpha val="74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sz="700" b="1" dirty="0" err="1">
                <a:solidFill>
                  <a:schemeClr val="tx1"/>
                </a:solidFill>
              </a:rPr>
              <a:t>Talsung</a:t>
            </a:r>
            <a:r>
              <a:rPr lang="de-DE" sz="700" b="1" dirty="0">
                <a:solidFill>
                  <a:schemeClr val="tx1"/>
                </a:solidFill>
              </a:rPr>
              <a:t> 059X</a:t>
            </a:r>
          </a:p>
        </p:txBody>
      </p:sp>
      <p:sp>
        <p:nvSpPr>
          <p:cNvPr id="13" name="Textfeld 12"/>
          <p:cNvSpPr txBox="1"/>
          <p:nvPr/>
        </p:nvSpPr>
        <p:spPr>
          <a:xfrm>
            <a:off x="4824288" y="5075981"/>
            <a:ext cx="648072" cy="292644"/>
          </a:xfrm>
          <a:prstGeom prst="rect">
            <a:avLst/>
          </a:prstGeom>
          <a:solidFill>
            <a:schemeClr val="accent3">
              <a:alpha val="74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sz="700" b="1" dirty="0">
                <a:solidFill>
                  <a:schemeClr val="tx1"/>
                </a:solidFill>
              </a:rPr>
              <a:t>Kwangju 091X</a:t>
            </a:r>
          </a:p>
        </p:txBody>
      </p:sp>
      <p:sp>
        <p:nvSpPr>
          <p:cNvPr id="14" name="Textfeld 13"/>
          <p:cNvSpPr txBox="1"/>
          <p:nvPr/>
        </p:nvSpPr>
        <p:spPr>
          <a:xfrm>
            <a:off x="7056536" y="5868069"/>
            <a:ext cx="576064" cy="292644"/>
          </a:xfrm>
          <a:prstGeom prst="rect">
            <a:avLst/>
          </a:prstGeom>
          <a:solidFill>
            <a:schemeClr val="accent3">
              <a:alpha val="74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sz="700" b="1" dirty="0" err="1">
                <a:solidFill>
                  <a:schemeClr val="tx1"/>
                </a:solidFill>
              </a:rPr>
              <a:t>Tsuhima</a:t>
            </a:r>
            <a:r>
              <a:rPr lang="de-DE" sz="700" b="1" dirty="0">
                <a:solidFill>
                  <a:schemeClr val="tx1"/>
                </a:solidFill>
              </a:rPr>
              <a:t> 046X</a:t>
            </a:r>
          </a:p>
        </p:txBody>
      </p:sp>
      <p:sp>
        <p:nvSpPr>
          <p:cNvPr id="15" name="Textfeld 14"/>
          <p:cNvSpPr txBox="1"/>
          <p:nvPr/>
        </p:nvSpPr>
        <p:spPr>
          <a:xfrm>
            <a:off x="8640712" y="5608639"/>
            <a:ext cx="648072" cy="292644"/>
          </a:xfrm>
          <a:prstGeom prst="rect">
            <a:avLst/>
          </a:prstGeom>
          <a:solidFill>
            <a:schemeClr val="accent3">
              <a:alpha val="74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sz="700" b="1" dirty="0">
                <a:solidFill>
                  <a:schemeClr val="tx1"/>
                </a:solidFill>
              </a:rPr>
              <a:t>Fukuoka 057X</a:t>
            </a:r>
          </a:p>
        </p:txBody>
      </p:sp>
    </p:spTree>
    <p:extLst>
      <p:ext uri="{BB962C8B-B14F-4D97-AF65-F5344CB8AC3E}">
        <p14:creationId xmlns:p14="http://schemas.microsoft.com/office/powerpoint/2010/main" val="5575256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3168650" y="34925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KUNSAN</a:t>
            </a:r>
          </a:p>
        </p:txBody>
      </p:sp>
      <p:sp>
        <p:nvSpPr>
          <p:cNvPr id="10242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7003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CHOONGWON</a:t>
            </a:r>
          </a:p>
        </p:txBody>
      </p:sp>
      <p:sp>
        <p:nvSpPr>
          <p:cNvPr id="10243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4925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FUKUOKA</a:t>
            </a:r>
          </a:p>
        </p:txBody>
      </p:sp>
      <p:sp>
        <p:nvSpPr>
          <p:cNvPr id="10244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2846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HOENGSONG</a:t>
            </a:r>
          </a:p>
        </p:txBody>
      </p:sp>
      <p:sp>
        <p:nvSpPr>
          <p:cNvPr id="10245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0752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KANGNUNG</a:t>
            </a:r>
          </a:p>
        </p:txBody>
      </p:sp>
      <p:sp>
        <p:nvSpPr>
          <p:cNvPr id="10246" name="AutoShape 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867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KIMHAE</a:t>
            </a:r>
          </a:p>
        </p:txBody>
      </p:sp>
      <p:sp>
        <p:nvSpPr>
          <p:cNvPr id="10247" name="AutoShape 7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3168650" y="19081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KIMPO</a:t>
            </a:r>
          </a:p>
        </p:txBody>
      </p:sp>
      <p:sp>
        <p:nvSpPr>
          <p:cNvPr id="10248" name="AutoShape 8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3168650" y="27003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KOTAR (Range)</a:t>
            </a:r>
          </a:p>
        </p:txBody>
      </p:sp>
      <p:sp>
        <p:nvSpPr>
          <p:cNvPr id="10249" name="AutoShape 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863600" y="19050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CHONGJU</a:t>
            </a:r>
          </a:p>
        </p:txBody>
      </p:sp>
      <p:sp>
        <p:nvSpPr>
          <p:cNvPr id="10250" name="AutoShape 10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3168650" y="42846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KWANGJU</a:t>
            </a:r>
          </a:p>
        </p:txBody>
      </p:sp>
      <p:sp>
        <p:nvSpPr>
          <p:cNvPr id="10251" name="AutoShape 11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3168650" y="50752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OSAN</a:t>
            </a:r>
          </a:p>
        </p:txBody>
      </p:sp>
      <p:sp>
        <p:nvSpPr>
          <p:cNvPr id="10252" name="AutoShape 12">
            <a:hlinkClick r:id="rId14" action="ppaction://hlinksldjump"/>
          </p:cNvPr>
          <p:cNvSpPr>
            <a:spLocks noChangeArrowheads="1"/>
          </p:cNvSpPr>
          <p:nvPr/>
        </p:nvSpPr>
        <p:spPr bwMode="auto">
          <a:xfrm>
            <a:off x="3168650" y="5867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POHANG</a:t>
            </a:r>
          </a:p>
        </p:txBody>
      </p:sp>
      <p:sp>
        <p:nvSpPr>
          <p:cNvPr id="10253" name="AutoShape 13">
            <a:hlinkClick r:id="rId15" action="ppaction://hlinksldjump"/>
          </p:cNvPr>
          <p:cNvSpPr>
            <a:spLocks noChangeArrowheads="1"/>
          </p:cNvSpPr>
          <p:nvPr/>
        </p:nvSpPr>
        <p:spPr bwMode="auto">
          <a:xfrm>
            <a:off x="5472113" y="1908175"/>
            <a:ext cx="1871662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PUSAN</a:t>
            </a:r>
          </a:p>
        </p:txBody>
      </p:sp>
      <p:sp>
        <p:nvSpPr>
          <p:cNvPr id="10254" name="AutoShape 14">
            <a:hlinkClick r:id="rId16" action="ppaction://hlinksldjump"/>
          </p:cNvPr>
          <p:cNvSpPr>
            <a:spLocks noChangeArrowheads="1"/>
          </p:cNvSpPr>
          <p:nvPr/>
        </p:nvSpPr>
        <p:spPr bwMode="auto">
          <a:xfrm>
            <a:off x="5472113" y="270033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PYONTAEK</a:t>
            </a:r>
          </a:p>
        </p:txBody>
      </p:sp>
      <p:sp>
        <p:nvSpPr>
          <p:cNvPr id="10255" name="AutoShape 15">
            <a:hlinkClick r:id="rId17" action="ppaction://hlinksldjump"/>
          </p:cNvPr>
          <p:cNvSpPr>
            <a:spLocks noChangeArrowheads="1"/>
          </p:cNvSpPr>
          <p:nvPr/>
        </p:nvSpPr>
        <p:spPr bwMode="auto">
          <a:xfrm>
            <a:off x="5472113" y="3492500"/>
            <a:ext cx="1871662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SACHON</a:t>
            </a:r>
          </a:p>
        </p:txBody>
      </p:sp>
      <p:sp>
        <p:nvSpPr>
          <p:cNvPr id="10256" name="AutoShape 16">
            <a:hlinkClick r:id="rId18" action="ppaction://hlinksldjump"/>
          </p:cNvPr>
          <p:cNvSpPr>
            <a:spLocks noChangeArrowheads="1"/>
          </p:cNvSpPr>
          <p:nvPr/>
        </p:nvSpPr>
        <p:spPr bwMode="auto">
          <a:xfrm>
            <a:off x="5472113" y="4284663"/>
            <a:ext cx="1871662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SEOSAN</a:t>
            </a:r>
          </a:p>
        </p:txBody>
      </p:sp>
      <p:sp>
        <p:nvSpPr>
          <p:cNvPr id="10257" name="AutoShape 17">
            <a:hlinkClick r:id="rId19" action="ppaction://hlinksldjump"/>
          </p:cNvPr>
          <p:cNvSpPr>
            <a:spLocks noChangeArrowheads="1"/>
          </p:cNvSpPr>
          <p:nvPr/>
        </p:nvSpPr>
        <p:spPr bwMode="auto">
          <a:xfrm>
            <a:off x="5472113" y="5075238"/>
            <a:ext cx="1871662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SEOUL</a:t>
            </a:r>
          </a:p>
        </p:txBody>
      </p:sp>
      <p:sp>
        <p:nvSpPr>
          <p:cNvPr id="10258" name="AutoShape 18">
            <a:hlinkClick r:id="rId20" action="ppaction://hlinksldjump"/>
          </p:cNvPr>
          <p:cNvSpPr>
            <a:spLocks noChangeArrowheads="1"/>
          </p:cNvSpPr>
          <p:nvPr/>
        </p:nvSpPr>
        <p:spPr bwMode="auto">
          <a:xfrm>
            <a:off x="5472113" y="5867400"/>
            <a:ext cx="1871662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SOKCHO</a:t>
            </a:r>
          </a:p>
        </p:txBody>
      </p:sp>
      <p:sp>
        <p:nvSpPr>
          <p:cNvPr id="10259" name="AutoShape 19">
            <a:hlinkClick r:id="rId21" action="ppaction://hlinksldjump"/>
          </p:cNvPr>
          <p:cNvSpPr>
            <a:spLocks noChangeArrowheads="1"/>
          </p:cNvSpPr>
          <p:nvPr/>
        </p:nvSpPr>
        <p:spPr bwMode="auto">
          <a:xfrm>
            <a:off x="7775575" y="19081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SUWON</a:t>
            </a:r>
          </a:p>
        </p:txBody>
      </p:sp>
      <p:sp>
        <p:nvSpPr>
          <p:cNvPr id="10260" name="AutoShape 20">
            <a:hlinkClick r:id="rId22" action="ppaction://hlinksldjump"/>
          </p:cNvPr>
          <p:cNvSpPr>
            <a:spLocks noChangeArrowheads="1"/>
          </p:cNvSpPr>
          <p:nvPr/>
        </p:nvSpPr>
        <p:spPr bwMode="auto">
          <a:xfrm>
            <a:off x="7775575" y="27003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TAEGU</a:t>
            </a:r>
          </a:p>
        </p:txBody>
      </p:sp>
      <p:sp>
        <p:nvSpPr>
          <p:cNvPr id="10261" name="AutoShape 21">
            <a:hlinkClick r:id="rId23" action="ppaction://hlinksldjump"/>
          </p:cNvPr>
          <p:cNvSpPr>
            <a:spLocks noChangeArrowheads="1"/>
          </p:cNvSpPr>
          <p:nvPr/>
        </p:nvSpPr>
        <p:spPr bwMode="auto">
          <a:xfrm>
            <a:off x="7775575" y="34925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YECHON</a:t>
            </a:r>
          </a:p>
        </p:txBody>
      </p:sp>
      <p:sp>
        <p:nvSpPr>
          <p:cNvPr id="10262" name="AutoShape 22">
            <a:hlinkClick r:id="rId24" action="ppaction://hlinksldjump"/>
          </p:cNvPr>
          <p:cNvSpPr>
            <a:spLocks noChangeArrowheads="1"/>
          </p:cNvSpPr>
          <p:nvPr/>
        </p:nvSpPr>
        <p:spPr bwMode="auto">
          <a:xfrm>
            <a:off x="7775575" y="50752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N/S Airstrips</a:t>
            </a:r>
          </a:p>
        </p:txBody>
      </p:sp>
      <p:sp>
        <p:nvSpPr>
          <p:cNvPr id="10263" name="AutoShape 23">
            <a:hlinkClick r:id="rId25" action="ppaction://hlinksldjump"/>
          </p:cNvPr>
          <p:cNvSpPr>
            <a:spLocks noChangeArrowheads="1"/>
          </p:cNvSpPr>
          <p:nvPr/>
        </p:nvSpPr>
        <p:spPr bwMode="auto">
          <a:xfrm>
            <a:off x="7775575" y="5867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E/W Airstrips</a:t>
            </a:r>
          </a:p>
        </p:txBody>
      </p:sp>
      <p:sp>
        <p:nvSpPr>
          <p:cNvPr id="10264" name="AutoShape 24">
            <a:hlinkClick r:id="rId26" action="ppaction://hlinksldjump"/>
          </p:cNvPr>
          <p:cNvSpPr>
            <a:spLocks noChangeArrowheads="1"/>
          </p:cNvSpPr>
          <p:nvPr/>
        </p:nvSpPr>
        <p:spPr bwMode="auto">
          <a:xfrm>
            <a:off x="7775575" y="42846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00FFFF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MANDUMI Airstrip</a:t>
            </a:r>
          </a:p>
        </p:txBody>
      </p:sp>
      <p:sp>
        <p:nvSpPr>
          <p:cNvPr id="10265" name="Text Box 25"/>
          <p:cNvSpPr txBox="1">
            <a:spLocks noChangeArrowheads="1"/>
          </p:cNvSpPr>
          <p:nvPr/>
        </p:nvSpPr>
        <p:spPr bwMode="auto">
          <a:xfrm>
            <a:off x="504825" y="301625"/>
            <a:ext cx="9070975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sz="4400" dirty="0">
                <a:ln w="0"/>
                <a:solidFill>
                  <a:schemeClr val="accent1">
                    <a:lumMod val="40000"/>
                    <a:lumOff val="6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Airport </a:t>
            </a:r>
            <a:r>
              <a:rPr lang="de-DE" altLang="de-DE" sz="4400" dirty="0" err="1">
                <a:ln w="0"/>
                <a:solidFill>
                  <a:schemeClr val="accent1">
                    <a:lumMod val="40000"/>
                    <a:lumOff val="6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charts</a:t>
            </a:r>
            <a:r>
              <a:rPr lang="de-DE" altLang="de-DE" sz="4400" dirty="0">
                <a:ln w="0"/>
                <a:solidFill>
                  <a:schemeClr val="accent1">
                    <a:lumMod val="40000"/>
                    <a:lumOff val="6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 South-KOREA</a:t>
            </a:r>
            <a:br>
              <a:rPr lang="de-DE" altLang="de-DE" sz="4400" dirty="0">
                <a:ln w="0"/>
                <a:solidFill>
                  <a:schemeClr val="accent1">
                    <a:lumMod val="40000"/>
                    <a:lumOff val="6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</a:br>
            <a:r>
              <a:rPr lang="de-DE" altLang="de-DE" sz="4400" dirty="0">
                <a:ln w="0"/>
                <a:solidFill>
                  <a:schemeClr val="accent1">
                    <a:lumMod val="40000"/>
                    <a:lumOff val="6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BMS 4.33</a:t>
            </a:r>
          </a:p>
        </p:txBody>
      </p:sp>
      <p:sp>
        <p:nvSpPr>
          <p:cNvPr id="10266" name="AutoShape 26">
            <a:hlinkClick r:id="" action="ppaction://hlinkshowjump?jump=firstslide"/>
          </p:cNvPr>
          <p:cNvSpPr>
            <a:spLocks noChangeArrowheads="1"/>
          </p:cNvSpPr>
          <p:nvPr/>
        </p:nvSpPr>
        <p:spPr bwMode="auto">
          <a:xfrm>
            <a:off x="3959225" y="6551613"/>
            <a:ext cx="2592388" cy="792162"/>
          </a:xfrm>
          <a:prstGeom prst="roundRect">
            <a:avLst>
              <a:gd name="adj" fmla="val 199"/>
            </a:avLst>
          </a:prstGeom>
          <a:blipFill dpi="0" rotWithShape="0">
            <a:blip r:embed="rId27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40962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Choongwon 1 Dep</a:t>
            </a:r>
          </a:p>
        </p:txBody>
      </p:sp>
      <p:sp>
        <p:nvSpPr>
          <p:cNvPr id="40963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LOC 34R</a:t>
            </a:r>
          </a:p>
        </p:txBody>
      </p:sp>
      <p:sp>
        <p:nvSpPr>
          <p:cNvPr id="40964" name="AutoShape 4"/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L</a:t>
            </a:r>
          </a:p>
        </p:txBody>
      </p:sp>
      <p:sp>
        <p:nvSpPr>
          <p:cNvPr id="4096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R</a:t>
            </a:r>
          </a:p>
        </p:txBody>
      </p:sp>
      <p:sp>
        <p:nvSpPr>
          <p:cNvPr id="4096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34 L</a:t>
            </a:r>
          </a:p>
        </p:txBody>
      </p:sp>
      <p:sp>
        <p:nvSpPr>
          <p:cNvPr id="4096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40968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0969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527425" cy="1138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CHOONG WON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15484699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41986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Choongwon 1 Dep</a:t>
            </a:r>
          </a:p>
        </p:txBody>
      </p:sp>
      <p:sp>
        <p:nvSpPr>
          <p:cNvPr id="41987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LOC 34R</a:t>
            </a:r>
          </a:p>
        </p:txBody>
      </p:sp>
      <p:sp>
        <p:nvSpPr>
          <p:cNvPr id="41988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L</a:t>
            </a:r>
          </a:p>
        </p:txBody>
      </p:sp>
      <p:sp>
        <p:nvSpPr>
          <p:cNvPr id="41989" name="AutoShape 5"/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R</a:t>
            </a:r>
          </a:p>
        </p:txBody>
      </p:sp>
      <p:sp>
        <p:nvSpPr>
          <p:cNvPr id="4199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34 L</a:t>
            </a:r>
          </a:p>
        </p:txBody>
      </p:sp>
      <p:sp>
        <p:nvSpPr>
          <p:cNvPr id="4199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41992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1993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527425" cy="1138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CHOONG WON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1830060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43010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Choongwon 1 Dep</a:t>
            </a:r>
          </a:p>
        </p:txBody>
      </p:sp>
      <p:sp>
        <p:nvSpPr>
          <p:cNvPr id="43011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LOC 34R</a:t>
            </a:r>
          </a:p>
        </p:txBody>
      </p:sp>
      <p:sp>
        <p:nvSpPr>
          <p:cNvPr id="43012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L</a:t>
            </a:r>
          </a:p>
        </p:txBody>
      </p:sp>
      <p:sp>
        <p:nvSpPr>
          <p:cNvPr id="43013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 R</a:t>
            </a:r>
          </a:p>
        </p:txBody>
      </p:sp>
      <p:sp>
        <p:nvSpPr>
          <p:cNvPr id="43014" name="AutoShape 6"/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34 L</a:t>
            </a:r>
          </a:p>
        </p:txBody>
      </p:sp>
      <p:sp>
        <p:nvSpPr>
          <p:cNvPr id="4301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43016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3017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527425" cy="1138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CHOONG WON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6420310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AutoShape 1"/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4403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Toyota N &amp; S Dep</a:t>
            </a:r>
          </a:p>
        </p:txBody>
      </p:sp>
      <p:sp>
        <p:nvSpPr>
          <p:cNvPr id="4403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4403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ADIZ</a:t>
            </a:r>
          </a:p>
        </p:txBody>
      </p:sp>
      <p:sp>
        <p:nvSpPr>
          <p:cNvPr id="4403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01</a:t>
            </a:r>
          </a:p>
        </p:txBody>
      </p:sp>
      <p:sp>
        <p:nvSpPr>
          <p:cNvPr id="4403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33</a:t>
            </a:r>
          </a:p>
        </p:txBody>
      </p:sp>
      <p:sp>
        <p:nvSpPr>
          <p:cNvPr id="44039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44040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15</a:t>
            </a:r>
          </a:p>
        </p:txBody>
      </p:sp>
      <p:pic>
        <p:nvPicPr>
          <p:cNvPr id="44041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4042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FUKUOKA</a:t>
            </a:r>
          </a:p>
        </p:txBody>
      </p:sp>
      <p:pic>
        <p:nvPicPr>
          <p:cNvPr id="44043" name="Picture 11">
            <a:hlinkClick r:id="rId11" action="ppaction://hlinksldjump"/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9638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4044" name="Text Box 12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4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81573237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AutoShape 1"/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Toyota N &amp; S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4505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ADIZ</a:t>
            </a:r>
          </a:p>
        </p:txBody>
      </p:sp>
      <p:sp>
        <p:nvSpPr>
          <p:cNvPr id="45059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4506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01</a:t>
            </a:r>
          </a:p>
        </p:txBody>
      </p:sp>
      <p:sp>
        <p:nvSpPr>
          <p:cNvPr id="4506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33</a:t>
            </a:r>
          </a:p>
        </p:txBody>
      </p:sp>
      <p:sp>
        <p:nvSpPr>
          <p:cNvPr id="4506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4506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15</a:t>
            </a:r>
          </a:p>
        </p:txBody>
      </p:sp>
      <p:sp>
        <p:nvSpPr>
          <p:cNvPr id="45064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12969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45065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2313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5066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FUKUOKA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5828795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AutoShape 1"/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ADIZ</a:t>
            </a:r>
          </a:p>
        </p:txBody>
      </p:sp>
      <p:sp>
        <p:nvSpPr>
          <p:cNvPr id="4608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01</a:t>
            </a:r>
          </a:p>
        </p:txBody>
      </p:sp>
      <p:sp>
        <p:nvSpPr>
          <p:cNvPr id="4608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4608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12969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4608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20891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Toyota N &amp; S Dep</a:t>
            </a:r>
          </a:p>
        </p:txBody>
      </p:sp>
      <p:sp>
        <p:nvSpPr>
          <p:cNvPr id="4608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33</a:t>
            </a:r>
          </a:p>
        </p:txBody>
      </p:sp>
      <p:sp>
        <p:nvSpPr>
          <p:cNvPr id="4608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46088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15</a:t>
            </a:r>
          </a:p>
        </p:txBody>
      </p:sp>
      <p:sp>
        <p:nvSpPr>
          <p:cNvPr id="46089" name="Rectangle 9"/>
          <p:cNvSpPr>
            <a:spLocks noChangeArrowheads="1"/>
          </p:cNvSpPr>
          <p:nvPr/>
        </p:nvSpPr>
        <p:spPr bwMode="auto">
          <a:xfrm>
            <a:off x="4600575" y="20638"/>
            <a:ext cx="5427663" cy="755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46090" name="Picture 10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47625"/>
            <a:ext cx="5314950" cy="7477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6091" name="Text Box 11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FUKUOKA</a:t>
            </a:r>
          </a:p>
        </p:txBody>
      </p:sp>
      <p:sp>
        <p:nvSpPr>
          <p:cNvPr id="13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12784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AutoShape 1"/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01</a:t>
            </a:r>
          </a:p>
        </p:txBody>
      </p:sp>
      <p:sp>
        <p:nvSpPr>
          <p:cNvPr id="4813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33</a:t>
            </a:r>
          </a:p>
        </p:txBody>
      </p:sp>
      <p:sp>
        <p:nvSpPr>
          <p:cNvPr id="4813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4813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12969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4813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20891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Toyota N &amp; S Dep</a:t>
            </a:r>
          </a:p>
        </p:txBody>
      </p:sp>
      <p:sp>
        <p:nvSpPr>
          <p:cNvPr id="4813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ADIZ</a:t>
            </a:r>
          </a:p>
        </p:txBody>
      </p:sp>
      <p:sp>
        <p:nvSpPr>
          <p:cNvPr id="4813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48136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15</a:t>
            </a:r>
          </a:p>
        </p:txBody>
      </p:sp>
      <p:pic>
        <p:nvPicPr>
          <p:cNvPr id="48137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57150"/>
            <a:ext cx="5389562" cy="746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8138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FUKUOKA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6409382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AutoShape 1"/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5017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15</a:t>
            </a:r>
          </a:p>
        </p:txBody>
      </p:sp>
      <p:sp>
        <p:nvSpPr>
          <p:cNvPr id="50179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33</a:t>
            </a:r>
          </a:p>
        </p:txBody>
      </p:sp>
      <p:sp>
        <p:nvSpPr>
          <p:cNvPr id="5018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5018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12969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018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20891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Toyota N &amp; S Dep</a:t>
            </a:r>
          </a:p>
        </p:txBody>
      </p:sp>
      <p:sp>
        <p:nvSpPr>
          <p:cNvPr id="5018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ADIZ</a:t>
            </a:r>
          </a:p>
        </p:txBody>
      </p:sp>
      <p:sp>
        <p:nvSpPr>
          <p:cNvPr id="50184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01</a:t>
            </a:r>
          </a:p>
        </p:txBody>
      </p:sp>
      <p:pic>
        <p:nvPicPr>
          <p:cNvPr id="50185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0186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FUKUOKA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2276104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62366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51202" name="AutoShape 2"/>
          <p:cNvSpPr>
            <a:spLocks noChangeArrowheads="1"/>
          </p:cNvSpPr>
          <p:nvPr/>
        </p:nvSpPr>
        <p:spPr bwMode="auto">
          <a:xfrm>
            <a:off x="863600" y="5278041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15</a:t>
            </a:r>
          </a:p>
        </p:txBody>
      </p:sp>
      <p:sp>
        <p:nvSpPr>
          <p:cNvPr id="5120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6070203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33</a:t>
            </a:r>
          </a:p>
        </p:txBody>
      </p:sp>
      <p:sp>
        <p:nvSpPr>
          <p:cNvPr id="5120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1317228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120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2109391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Toyota N &amp; S Dep</a:t>
            </a:r>
          </a:p>
        </p:txBody>
      </p:sp>
      <p:sp>
        <p:nvSpPr>
          <p:cNvPr id="5120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2901553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ADIZ</a:t>
            </a:r>
          </a:p>
        </p:txBody>
      </p:sp>
      <p:sp>
        <p:nvSpPr>
          <p:cNvPr id="5120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3681016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01</a:t>
            </a:r>
          </a:p>
        </p:txBody>
      </p:sp>
      <p:sp>
        <p:nvSpPr>
          <p:cNvPr id="51208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4485878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pic>
        <p:nvPicPr>
          <p:cNvPr id="51209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1438"/>
            <a:ext cx="5430837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1210" name="Text Box 10"/>
          <p:cNvSpPr txBox="1">
            <a:spLocks noChangeArrowheads="1"/>
          </p:cNvSpPr>
          <p:nvPr/>
        </p:nvSpPr>
        <p:spPr bwMode="auto">
          <a:xfrm>
            <a:off x="863600" y="323453"/>
            <a:ext cx="3527425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FUKUOKA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18793042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2226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Toyota N &amp; S Dep</a:t>
            </a:r>
          </a:p>
        </p:txBody>
      </p:sp>
      <p:sp>
        <p:nvSpPr>
          <p:cNvPr id="52227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ADIZ</a:t>
            </a:r>
          </a:p>
        </p:txBody>
      </p:sp>
      <p:sp>
        <p:nvSpPr>
          <p:cNvPr id="52228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01</a:t>
            </a:r>
          </a:p>
        </p:txBody>
      </p:sp>
      <p:sp>
        <p:nvSpPr>
          <p:cNvPr id="52229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19</a:t>
            </a:r>
          </a:p>
        </p:txBody>
      </p:sp>
      <p:sp>
        <p:nvSpPr>
          <p:cNvPr id="52230" name="AutoShape 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15</a:t>
            </a:r>
          </a:p>
        </p:txBody>
      </p:sp>
      <p:sp>
        <p:nvSpPr>
          <p:cNvPr id="52231" name="AutoShape 7"/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33</a:t>
            </a:r>
          </a:p>
        </p:txBody>
      </p:sp>
      <p:sp>
        <p:nvSpPr>
          <p:cNvPr id="52232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52233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234" name="Text Box 10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FUKUOKA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1512000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ext Box 1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KUNSAN</a:t>
            </a:r>
          </a:p>
        </p:txBody>
      </p:sp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267" name="AutoShape 3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Coyote 3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268" name="AutoShape 4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Patro Dep</a:t>
            </a:r>
          </a:p>
        </p:txBody>
      </p:sp>
      <p:sp>
        <p:nvSpPr>
          <p:cNvPr id="11269" name="AutoShape 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Aladi 1 Dep</a:t>
            </a:r>
          </a:p>
        </p:txBody>
      </p:sp>
      <p:sp>
        <p:nvSpPr>
          <p:cNvPr id="11270" name="AutoShape 6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18</a:t>
            </a:r>
          </a:p>
        </p:txBody>
      </p:sp>
      <p:sp>
        <p:nvSpPr>
          <p:cNvPr id="11271" name="AutoShape 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36</a:t>
            </a:r>
          </a:p>
        </p:txBody>
      </p:sp>
      <p:sp>
        <p:nvSpPr>
          <p:cNvPr id="11272" name="AutoShape 8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Visual 18/36</a:t>
            </a:r>
          </a:p>
        </p:txBody>
      </p:sp>
      <p:sp>
        <p:nvSpPr>
          <p:cNvPr id="11273" name="AutoShape 9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1274" name="AutoShape 10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2921000" y="5688013"/>
            <a:ext cx="1543050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Spawn Points</a:t>
            </a:r>
          </a:p>
        </p:txBody>
      </p:sp>
      <p:sp>
        <p:nvSpPr>
          <p:cNvPr id="11275" name="AutoShape 11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921000" y="4895850"/>
            <a:ext cx="1543050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Alternate RWY</a:t>
            </a:r>
          </a:p>
        </p:txBody>
      </p:sp>
      <p:pic>
        <p:nvPicPr>
          <p:cNvPr id="11276" name="Picture 1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594127" y="145944"/>
            <a:ext cx="5283397" cy="734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1279" name="Picture 15">
            <a:hlinkClick r:id="rId13" action="ppaction://hlinksldjump"/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280" name="Text Box 1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6" name="AutoShape 19">
            <a:hlinkClick r:id="rId15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6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325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Wonju</a:t>
            </a:r>
            <a:r>
              <a:rPr lang="de-DE" altLang="de-DE" dirty="0">
                <a:cs typeface="Arial Unicode MS" charset="0"/>
              </a:rPr>
              <a:t> 4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325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02</a:t>
            </a:r>
          </a:p>
        </p:txBody>
      </p:sp>
      <p:sp>
        <p:nvSpPr>
          <p:cNvPr id="5325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20 </a:t>
            </a:r>
          </a:p>
        </p:txBody>
      </p:sp>
      <p:sp>
        <p:nvSpPr>
          <p:cNvPr id="5325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53254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3255" name="Text Box 7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HOENGSONG</a:t>
            </a:r>
          </a:p>
        </p:txBody>
      </p:sp>
      <p:pic>
        <p:nvPicPr>
          <p:cNvPr id="53256" name="Picture 8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3257" name="Text Box 9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6766343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4274" name="AutoShape 2"/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Wonju</a:t>
            </a:r>
            <a:r>
              <a:rPr lang="de-DE" altLang="de-DE" dirty="0">
                <a:cs typeface="Arial Unicode MS" charset="0"/>
              </a:rPr>
              <a:t> 4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427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02</a:t>
            </a:r>
          </a:p>
        </p:txBody>
      </p:sp>
      <p:sp>
        <p:nvSpPr>
          <p:cNvPr id="5427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TACAN RWY  20 </a:t>
            </a:r>
          </a:p>
        </p:txBody>
      </p:sp>
      <p:sp>
        <p:nvSpPr>
          <p:cNvPr id="5427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54278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4279" name="Text Box 7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HOENGSONG</a:t>
            </a:r>
          </a:p>
        </p:txBody>
      </p:sp>
      <p:sp>
        <p:nvSpPr>
          <p:cNvPr id="9" name="AutoShape 19">
            <a:hlinkClick r:id="rId8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9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2665497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5298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Wonju</a:t>
            </a:r>
            <a:r>
              <a:rPr lang="de-DE" altLang="de-DE" dirty="0">
                <a:cs typeface="Arial Unicode MS" charset="0"/>
              </a:rPr>
              <a:t> 4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5299" name="AutoShape 3"/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02</a:t>
            </a:r>
          </a:p>
        </p:txBody>
      </p:sp>
      <p:sp>
        <p:nvSpPr>
          <p:cNvPr id="5530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20 </a:t>
            </a:r>
          </a:p>
        </p:txBody>
      </p:sp>
      <p:sp>
        <p:nvSpPr>
          <p:cNvPr id="5530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55302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5303" name="Text Box 7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HOENGSONG</a:t>
            </a:r>
          </a:p>
        </p:txBody>
      </p:sp>
      <p:sp>
        <p:nvSpPr>
          <p:cNvPr id="9" name="AutoShape 19">
            <a:hlinkClick r:id="rId8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9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7752385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6322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Wonju</a:t>
            </a:r>
            <a:r>
              <a:rPr lang="de-DE" altLang="de-DE" dirty="0">
                <a:cs typeface="Arial Unicode MS" charset="0"/>
              </a:rPr>
              <a:t> 4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6323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02</a:t>
            </a:r>
          </a:p>
        </p:txBody>
      </p:sp>
      <p:sp>
        <p:nvSpPr>
          <p:cNvPr id="56324" name="AutoShape 4"/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20 </a:t>
            </a:r>
          </a:p>
        </p:txBody>
      </p:sp>
      <p:sp>
        <p:nvSpPr>
          <p:cNvPr id="5632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56326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81278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6327" name="Text Box 7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HOENGSONG</a:t>
            </a:r>
          </a:p>
        </p:txBody>
      </p:sp>
      <p:sp>
        <p:nvSpPr>
          <p:cNvPr id="9" name="AutoShape 19">
            <a:hlinkClick r:id="rId8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9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2981042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AutoShape 1"/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734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Gangwon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734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Circle </a:t>
            </a:r>
            <a:r>
              <a:rPr lang="de-DE" altLang="de-DE" dirty="0" err="1">
                <a:cs typeface="Arial Unicode MS" charset="0"/>
              </a:rPr>
              <a:t>to</a:t>
            </a: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land</a:t>
            </a:r>
            <a:r>
              <a:rPr lang="de-DE" altLang="de-DE" dirty="0">
                <a:cs typeface="Arial Unicode MS" charset="0"/>
              </a:rPr>
              <a:t>  RWY 08</a:t>
            </a:r>
          </a:p>
        </p:txBody>
      </p:sp>
      <p:sp>
        <p:nvSpPr>
          <p:cNvPr id="5734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26 </a:t>
            </a:r>
          </a:p>
        </p:txBody>
      </p:sp>
      <p:sp>
        <p:nvSpPr>
          <p:cNvPr id="5734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57350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2240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7351" name="Text Box 7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KANGNUNG</a:t>
            </a:r>
          </a:p>
        </p:txBody>
      </p:sp>
      <p:sp>
        <p:nvSpPr>
          <p:cNvPr id="57352" name="Text Box 8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pic>
        <p:nvPicPr>
          <p:cNvPr id="57353" name="Picture 9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5854681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8370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58371" name="AutoShape 3"/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Gangwon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837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Circle </a:t>
            </a:r>
            <a:r>
              <a:rPr lang="de-DE" altLang="de-DE" dirty="0" err="1">
                <a:cs typeface="Arial Unicode MS" charset="0"/>
              </a:rPr>
              <a:t>to</a:t>
            </a: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land</a:t>
            </a:r>
            <a:r>
              <a:rPr lang="de-DE" altLang="de-DE" dirty="0">
                <a:cs typeface="Arial Unicode MS" charset="0"/>
              </a:rPr>
              <a:t> RWY 08</a:t>
            </a:r>
          </a:p>
        </p:txBody>
      </p:sp>
      <p:sp>
        <p:nvSpPr>
          <p:cNvPr id="5837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26 </a:t>
            </a:r>
          </a:p>
        </p:txBody>
      </p:sp>
      <p:pic>
        <p:nvPicPr>
          <p:cNvPr id="58374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2240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8375" name="Text Box 7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KANGNUNG</a:t>
            </a:r>
          </a:p>
        </p:txBody>
      </p:sp>
      <p:sp>
        <p:nvSpPr>
          <p:cNvPr id="9" name="AutoShape 19">
            <a:hlinkClick r:id="rId8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9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7756602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59394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9395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Gangwon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59396" name="AutoShape 4"/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Circle </a:t>
            </a:r>
            <a:r>
              <a:rPr lang="de-DE" altLang="de-DE" dirty="0" err="1">
                <a:cs typeface="Arial Unicode MS" charset="0"/>
              </a:rPr>
              <a:t>to</a:t>
            </a: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land</a:t>
            </a:r>
            <a:r>
              <a:rPr lang="de-DE" altLang="de-DE" dirty="0">
                <a:cs typeface="Arial Unicode MS" charset="0"/>
              </a:rPr>
              <a:t> RWY 08</a:t>
            </a:r>
          </a:p>
        </p:txBody>
      </p:sp>
      <p:sp>
        <p:nvSpPr>
          <p:cNvPr id="5939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26 </a:t>
            </a:r>
          </a:p>
        </p:txBody>
      </p:sp>
      <p:pic>
        <p:nvPicPr>
          <p:cNvPr id="59398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1438"/>
            <a:ext cx="5440362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9399" name="Text Box 7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KANGNUNG</a:t>
            </a:r>
          </a:p>
        </p:txBody>
      </p:sp>
      <p:sp>
        <p:nvSpPr>
          <p:cNvPr id="9" name="AutoShape 19">
            <a:hlinkClick r:id="rId8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9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8673854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60418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60419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Gangwon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60420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Circle </a:t>
            </a:r>
            <a:r>
              <a:rPr lang="de-DE" altLang="de-DE" dirty="0" err="1">
                <a:cs typeface="Arial Unicode MS" charset="0"/>
              </a:rPr>
              <a:t>to</a:t>
            </a: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land</a:t>
            </a:r>
            <a:r>
              <a:rPr lang="de-DE" altLang="de-DE" dirty="0">
                <a:cs typeface="Arial Unicode MS" charset="0"/>
              </a:rPr>
              <a:t> RWY 08</a:t>
            </a:r>
          </a:p>
        </p:txBody>
      </p:sp>
      <p:sp>
        <p:nvSpPr>
          <p:cNvPr id="60421" name="AutoShape 5"/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26 </a:t>
            </a:r>
          </a:p>
        </p:txBody>
      </p:sp>
      <p:pic>
        <p:nvPicPr>
          <p:cNvPr id="60422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1438"/>
            <a:ext cx="5440363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0423" name="Text Box 7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KANGNUNG</a:t>
            </a:r>
          </a:p>
        </p:txBody>
      </p:sp>
      <p:sp>
        <p:nvSpPr>
          <p:cNvPr id="9" name="AutoShape 19">
            <a:hlinkClick r:id="rId8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9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29319083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AutoShape 1"/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6246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Nakdong 3A Dep</a:t>
            </a:r>
          </a:p>
        </p:txBody>
      </p:sp>
      <p:sp>
        <p:nvSpPr>
          <p:cNvPr id="6246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Nakdong 4A Dep</a:t>
            </a:r>
          </a:p>
        </p:txBody>
      </p:sp>
      <p:sp>
        <p:nvSpPr>
          <p:cNvPr id="6246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34 </a:t>
            </a:r>
          </a:p>
        </p:txBody>
      </p:sp>
      <p:sp>
        <p:nvSpPr>
          <p:cNvPr id="6246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</a:t>
            </a:r>
          </a:p>
        </p:txBody>
      </p:sp>
      <p:sp>
        <p:nvSpPr>
          <p:cNvPr id="6247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62471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2472" name="Text Box 8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KIMHAE</a:t>
            </a:r>
          </a:p>
        </p:txBody>
      </p:sp>
      <p:pic>
        <p:nvPicPr>
          <p:cNvPr id="62473" name="Picture 9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9638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2474" name="Text Box 10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6254314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63490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63491" name="AutoShape 3"/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Nakdong 3A Dep</a:t>
            </a:r>
          </a:p>
        </p:txBody>
      </p:sp>
      <p:sp>
        <p:nvSpPr>
          <p:cNvPr id="6349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Nakdong 4A Dep</a:t>
            </a:r>
          </a:p>
        </p:txBody>
      </p:sp>
      <p:sp>
        <p:nvSpPr>
          <p:cNvPr id="6349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34 </a:t>
            </a:r>
          </a:p>
        </p:txBody>
      </p:sp>
      <p:sp>
        <p:nvSpPr>
          <p:cNvPr id="6349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</a:t>
            </a:r>
          </a:p>
        </p:txBody>
      </p:sp>
      <p:pic>
        <p:nvPicPr>
          <p:cNvPr id="63495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3496" name="Text Box 8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KIMHAE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9344150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2290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2291" name="AutoShape 3"/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Coyote 3 Dep</a:t>
            </a:r>
          </a:p>
        </p:txBody>
      </p:sp>
      <p:sp>
        <p:nvSpPr>
          <p:cNvPr id="1229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Patro Dep</a:t>
            </a:r>
          </a:p>
        </p:txBody>
      </p:sp>
      <p:sp>
        <p:nvSpPr>
          <p:cNvPr id="1229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71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Aladi 1 Dep</a:t>
            </a:r>
          </a:p>
        </p:txBody>
      </p:sp>
      <p:sp>
        <p:nvSpPr>
          <p:cNvPr id="1229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18</a:t>
            </a:r>
          </a:p>
        </p:txBody>
      </p:sp>
      <p:sp>
        <p:nvSpPr>
          <p:cNvPr id="1229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36</a:t>
            </a:r>
          </a:p>
        </p:txBody>
      </p:sp>
      <p:sp>
        <p:nvSpPr>
          <p:cNvPr id="12296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Visual 18/36</a:t>
            </a:r>
          </a:p>
        </p:txBody>
      </p:sp>
      <p:sp>
        <p:nvSpPr>
          <p:cNvPr id="12297" name="Text Box 9"/>
          <p:cNvSpPr txBox="1">
            <a:spLocks noChangeArrowheads="1"/>
          </p:cNvSpPr>
          <p:nvPr/>
        </p:nvSpPr>
        <p:spPr bwMode="auto">
          <a:xfrm rot="18360000">
            <a:off x="5313363" y="3336925"/>
            <a:ext cx="534988" cy="236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54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1000" b="1">
                <a:cs typeface="Arial Unicode MS" charset="0"/>
              </a:rPr>
              <a:t>R035°</a:t>
            </a:r>
          </a:p>
        </p:txBody>
      </p:sp>
      <p:sp>
        <p:nvSpPr>
          <p:cNvPr id="12298" name="Text Box 10"/>
          <p:cNvSpPr txBox="1">
            <a:spLocks noChangeArrowheads="1"/>
          </p:cNvSpPr>
          <p:nvPr/>
        </p:nvSpPr>
        <p:spPr bwMode="auto">
          <a:xfrm rot="21420000">
            <a:off x="7273925" y="3641725"/>
            <a:ext cx="534988" cy="236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54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1000" b="1">
                <a:cs typeface="Arial Unicode MS" charset="0"/>
              </a:rPr>
              <a:t>R090°</a:t>
            </a:r>
          </a:p>
        </p:txBody>
      </p:sp>
      <p:sp>
        <p:nvSpPr>
          <p:cNvPr id="12299" name="AutoShape 11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2921000" y="5688013"/>
            <a:ext cx="1543050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Spawn Points</a:t>
            </a:r>
          </a:p>
        </p:txBody>
      </p:sp>
      <p:sp>
        <p:nvSpPr>
          <p:cNvPr id="12300" name="AutoShape 12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921000" y="4895850"/>
            <a:ext cx="1543050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Alternate RWY</a:t>
            </a:r>
          </a:p>
        </p:txBody>
      </p:sp>
      <p:sp>
        <p:nvSpPr>
          <p:cNvPr id="12303" name="Text Box 15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KUNSAN</a:t>
            </a:r>
          </a:p>
        </p:txBody>
      </p:sp>
      <p:pic>
        <p:nvPicPr>
          <p:cNvPr id="3" name="Grafik 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4072" y="145929"/>
            <a:ext cx="5230859" cy="7267817"/>
          </a:xfrm>
          <a:prstGeom prst="rect">
            <a:avLst/>
          </a:prstGeom>
        </p:spPr>
      </p:pic>
      <p:sp>
        <p:nvSpPr>
          <p:cNvPr id="16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64514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64515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Nakdong 3A Dep</a:t>
            </a:r>
          </a:p>
        </p:txBody>
      </p:sp>
      <p:sp>
        <p:nvSpPr>
          <p:cNvPr id="64516" name="AutoShape 4"/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Nakdong 4A Dep</a:t>
            </a:r>
          </a:p>
        </p:txBody>
      </p:sp>
      <p:sp>
        <p:nvSpPr>
          <p:cNvPr id="6451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34 </a:t>
            </a:r>
          </a:p>
        </p:txBody>
      </p:sp>
      <p:sp>
        <p:nvSpPr>
          <p:cNvPr id="6451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</a:t>
            </a:r>
          </a:p>
        </p:txBody>
      </p:sp>
      <p:pic>
        <p:nvPicPr>
          <p:cNvPr id="64519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2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4520" name="Text Box 8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KIMHAE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6834704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65538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65539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Nakdong 3A Dep</a:t>
            </a:r>
          </a:p>
        </p:txBody>
      </p:sp>
      <p:sp>
        <p:nvSpPr>
          <p:cNvPr id="65540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Nakdong 4A Dep</a:t>
            </a:r>
          </a:p>
        </p:txBody>
      </p:sp>
      <p:sp>
        <p:nvSpPr>
          <p:cNvPr id="65541" name="AutoShape 5"/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34 </a:t>
            </a:r>
          </a:p>
        </p:txBody>
      </p:sp>
      <p:sp>
        <p:nvSpPr>
          <p:cNvPr id="6554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</a:t>
            </a:r>
          </a:p>
        </p:txBody>
      </p:sp>
      <p:pic>
        <p:nvPicPr>
          <p:cNvPr id="65543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1438"/>
            <a:ext cx="5440363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5544" name="Text Box 8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KIMHAE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7132761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66562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66563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Nakdong 3A Dep</a:t>
            </a:r>
          </a:p>
        </p:txBody>
      </p:sp>
      <p:sp>
        <p:nvSpPr>
          <p:cNvPr id="66564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Nakdong 4A Dep</a:t>
            </a:r>
          </a:p>
        </p:txBody>
      </p:sp>
      <p:sp>
        <p:nvSpPr>
          <p:cNvPr id="66565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34 </a:t>
            </a:r>
          </a:p>
        </p:txBody>
      </p:sp>
      <p:sp>
        <p:nvSpPr>
          <p:cNvPr id="66566" name="AutoShape 6"/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16</a:t>
            </a:r>
          </a:p>
        </p:txBody>
      </p:sp>
      <p:pic>
        <p:nvPicPr>
          <p:cNvPr id="66567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6568" name="Text Box 8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KIMHAE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13959680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68610" name="AutoShape 2"/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6861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1 W &amp; 1 E Dep</a:t>
            </a:r>
          </a:p>
        </p:txBody>
      </p:sp>
      <p:sp>
        <p:nvSpPr>
          <p:cNvPr id="6861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32R</a:t>
            </a:r>
          </a:p>
        </p:txBody>
      </p:sp>
      <p:sp>
        <p:nvSpPr>
          <p:cNvPr id="6861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32L </a:t>
            </a:r>
          </a:p>
        </p:txBody>
      </p:sp>
      <p:sp>
        <p:nvSpPr>
          <p:cNvPr id="6861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14R</a:t>
            </a:r>
          </a:p>
        </p:txBody>
      </p:sp>
      <p:sp>
        <p:nvSpPr>
          <p:cNvPr id="6861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14L</a:t>
            </a:r>
          </a:p>
        </p:txBody>
      </p:sp>
      <p:pic>
        <p:nvPicPr>
          <p:cNvPr id="68616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1438"/>
            <a:ext cx="5397500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8617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KIMPO</a:t>
            </a:r>
          </a:p>
        </p:txBody>
      </p:sp>
      <p:pic>
        <p:nvPicPr>
          <p:cNvPr id="68618" name="Picture 10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8619" name="Text Box 11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3" name="AutoShape 19">
            <a:hlinkClick r:id="rId12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3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281822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69634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69635" name="AutoShape 3"/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1 W &amp; 1 E Dep</a:t>
            </a:r>
          </a:p>
        </p:txBody>
      </p:sp>
      <p:sp>
        <p:nvSpPr>
          <p:cNvPr id="6963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32R</a:t>
            </a:r>
          </a:p>
        </p:txBody>
      </p:sp>
      <p:sp>
        <p:nvSpPr>
          <p:cNvPr id="6963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32L </a:t>
            </a:r>
          </a:p>
        </p:txBody>
      </p:sp>
      <p:sp>
        <p:nvSpPr>
          <p:cNvPr id="6963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14R</a:t>
            </a:r>
          </a:p>
        </p:txBody>
      </p:sp>
      <p:sp>
        <p:nvSpPr>
          <p:cNvPr id="69639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14L</a:t>
            </a:r>
          </a:p>
        </p:txBody>
      </p:sp>
      <p:pic>
        <p:nvPicPr>
          <p:cNvPr id="69640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48480"/>
            <a:ext cx="5399336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9641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KIMPO</a:t>
            </a:r>
          </a:p>
        </p:txBody>
      </p:sp>
      <p:sp>
        <p:nvSpPr>
          <p:cNvPr id="69642" name="AutoShape 10"/>
          <p:cNvSpPr>
            <a:spLocks noChangeArrowheads="1"/>
          </p:cNvSpPr>
          <p:nvPr/>
        </p:nvSpPr>
        <p:spPr bwMode="auto">
          <a:xfrm>
            <a:off x="8568704" y="4535908"/>
            <a:ext cx="1296144" cy="108025"/>
          </a:xfrm>
          <a:prstGeom prst="roundRect">
            <a:avLst>
              <a:gd name="adj" fmla="val 1111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r>
              <a:rPr lang="de-DE" altLang="de-DE" sz="700" b="1" dirty="0"/>
              <a:t>N37°30.361' E128°22.683'</a:t>
            </a:r>
          </a:p>
        </p:txBody>
      </p:sp>
      <p:sp>
        <p:nvSpPr>
          <p:cNvPr id="12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99675364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70658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70659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1 W &amp; 1 E Dep</a:t>
            </a:r>
          </a:p>
        </p:txBody>
      </p:sp>
      <p:sp>
        <p:nvSpPr>
          <p:cNvPr id="70660" name="AutoShape 4"/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32R</a:t>
            </a:r>
          </a:p>
        </p:txBody>
      </p:sp>
      <p:sp>
        <p:nvSpPr>
          <p:cNvPr id="7066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32L </a:t>
            </a:r>
          </a:p>
        </p:txBody>
      </p:sp>
      <p:sp>
        <p:nvSpPr>
          <p:cNvPr id="7066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14R</a:t>
            </a:r>
          </a:p>
        </p:txBody>
      </p:sp>
      <p:sp>
        <p:nvSpPr>
          <p:cNvPr id="7066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14L</a:t>
            </a:r>
          </a:p>
        </p:txBody>
      </p:sp>
      <p:pic>
        <p:nvPicPr>
          <p:cNvPr id="70664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92773"/>
            <a:ext cx="5396161" cy="73954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0665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KIMPO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6007246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71682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71683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1 W &amp; 1 E Dep</a:t>
            </a:r>
          </a:p>
        </p:txBody>
      </p:sp>
      <p:sp>
        <p:nvSpPr>
          <p:cNvPr id="71684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32R</a:t>
            </a:r>
          </a:p>
        </p:txBody>
      </p:sp>
      <p:sp>
        <p:nvSpPr>
          <p:cNvPr id="71685" name="AutoShape 5"/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32L </a:t>
            </a:r>
          </a:p>
        </p:txBody>
      </p:sp>
      <p:sp>
        <p:nvSpPr>
          <p:cNvPr id="7168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14R</a:t>
            </a:r>
          </a:p>
        </p:txBody>
      </p:sp>
      <p:sp>
        <p:nvSpPr>
          <p:cNvPr id="7168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14L</a:t>
            </a:r>
          </a:p>
        </p:txBody>
      </p:sp>
      <p:pic>
        <p:nvPicPr>
          <p:cNvPr id="71688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396161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1689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KIMPO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6980093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73730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73731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1 W &amp; 1 E Dep</a:t>
            </a:r>
          </a:p>
        </p:txBody>
      </p:sp>
      <p:sp>
        <p:nvSpPr>
          <p:cNvPr id="73732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32R</a:t>
            </a:r>
          </a:p>
        </p:txBody>
      </p:sp>
      <p:sp>
        <p:nvSpPr>
          <p:cNvPr id="73733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32L </a:t>
            </a:r>
          </a:p>
        </p:txBody>
      </p:sp>
      <p:sp>
        <p:nvSpPr>
          <p:cNvPr id="73734" name="AutoShape 6"/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14R</a:t>
            </a:r>
          </a:p>
        </p:txBody>
      </p:sp>
      <p:sp>
        <p:nvSpPr>
          <p:cNvPr id="7373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14L</a:t>
            </a:r>
          </a:p>
        </p:txBody>
      </p:sp>
      <p:pic>
        <p:nvPicPr>
          <p:cNvPr id="73736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397500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3737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KIMPO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67688804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74754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74755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1 W &amp; 1 E Dep</a:t>
            </a:r>
          </a:p>
        </p:txBody>
      </p:sp>
      <p:sp>
        <p:nvSpPr>
          <p:cNvPr id="74756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32R</a:t>
            </a:r>
          </a:p>
        </p:txBody>
      </p:sp>
      <p:sp>
        <p:nvSpPr>
          <p:cNvPr id="74757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32L </a:t>
            </a:r>
          </a:p>
        </p:txBody>
      </p:sp>
      <p:sp>
        <p:nvSpPr>
          <p:cNvPr id="74758" name="AutoShape 6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14R</a:t>
            </a:r>
          </a:p>
        </p:txBody>
      </p:sp>
      <p:sp>
        <p:nvSpPr>
          <p:cNvPr id="74759" name="AutoShape 7"/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14L</a:t>
            </a:r>
          </a:p>
        </p:txBody>
      </p:sp>
      <p:pic>
        <p:nvPicPr>
          <p:cNvPr id="74760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397500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4761" name="Text Box 9"/>
          <p:cNvSpPr txBox="1">
            <a:spLocks noChangeArrowheads="1"/>
          </p:cNvSpPr>
          <p:nvPr/>
        </p:nvSpPr>
        <p:spPr bwMode="auto">
          <a:xfrm>
            <a:off x="863600" y="323453"/>
            <a:ext cx="370840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KIMPO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8869818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75779" name="AutoShape 3"/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75780" name="AutoShape 4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Kwangju 3A Dep</a:t>
            </a:r>
          </a:p>
        </p:txBody>
      </p:sp>
      <p:sp>
        <p:nvSpPr>
          <p:cNvPr id="75781" name="AutoShape 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Kwangju 4A Dep</a:t>
            </a:r>
          </a:p>
        </p:txBody>
      </p:sp>
      <p:sp>
        <p:nvSpPr>
          <p:cNvPr id="75782" name="AutoShape 6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02 </a:t>
            </a:r>
          </a:p>
        </p:txBody>
      </p:sp>
      <p:sp>
        <p:nvSpPr>
          <p:cNvPr id="75783" name="AutoShape 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20</a:t>
            </a:r>
          </a:p>
        </p:txBody>
      </p:sp>
      <p:pic>
        <p:nvPicPr>
          <p:cNvPr id="75784" name="Picture 8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5785" name="Picture 9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5786" name="Text Box 10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2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KWANGJU</a:t>
            </a:r>
          </a:p>
        </p:txBody>
      </p:sp>
      <p:sp>
        <p:nvSpPr>
          <p:cNvPr id="13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28091603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3314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3315" name="AutoShape 3"/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Patro Dep</a:t>
            </a:r>
          </a:p>
        </p:txBody>
      </p:sp>
      <p:sp>
        <p:nvSpPr>
          <p:cNvPr id="1331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Coyote 3 Dep</a:t>
            </a:r>
          </a:p>
        </p:txBody>
      </p:sp>
      <p:sp>
        <p:nvSpPr>
          <p:cNvPr id="1331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71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Aladi 1 Dep</a:t>
            </a:r>
          </a:p>
        </p:txBody>
      </p:sp>
      <p:sp>
        <p:nvSpPr>
          <p:cNvPr id="1331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18</a:t>
            </a:r>
          </a:p>
        </p:txBody>
      </p:sp>
      <p:sp>
        <p:nvSpPr>
          <p:cNvPr id="13319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36</a:t>
            </a:r>
          </a:p>
        </p:txBody>
      </p:sp>
      <p:sp>
        <p:nvSpPr>
          <p:cNvPr id="13320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Visual 18/36</a:t>
            </a:r>
          </a:p>
        </p:txBody>
      </p:sp>
      <p:sp>
        <p:nvSpPr>
          <p:cNvPr id="13321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2921000" y="5688013"/>
            <a:ext cx="1543050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Spawn Points</a:t>
            </a:r>
          </a:p>
        </p:txBody>
      </p:sp>
      <p:sp>
        <p:nvSpPr>
          <p:cNvPr id="13322" name="AutoShape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921000" y="4895850"/>
            <a:ext cx="1543050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Alternate RWY</a:t>
            </a:r>
          </a:p>
        </p:txBody>
      </p:sp>
      <p:pic>
        <p:nvPicPr>
          <p:cNvPr id="13323" name="Picture 11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681812" y="218940"/>
            <a:ext cx="5179464" cy="71964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325" name="Text Box 13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KUNSAN</a:t>
            </a:r>
          </a:p>
        </p:txBody>
      </p:sp>
      <p:sp>
        <p:nvSpPr>
          <p:cNvPr id="14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7680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Kwangju 3A Dep</a:t>
            </a:r>
          </a:p>
        </p:txBody>
      </p:sp>
      <p:sp>
        <p:nvSpPr>
          <p:cNvPr id="7680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Kwangju 4A Dep</a:t>
            </a:r>
          </a:p>
        </p:txBody>
      </p:sp>
      <p:sp>
        <p:nvSpPr>
          <p:cNvPr id="7680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02 </a:t>
            </a:r>
          </a:p>
        </p:txBody>
      </p:sp>
      <p:sp>
        <p:nvSpPr>
          <p:cNvPr id="7680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20</a:t>
            </a:r>
          </a:p>
        </p:txBody>
      </p:sp>
      <p:sp>
        <p:nvSpPr>
          <p:cNvPr id="7680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76808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2240" y="57150"/>
            <a:ext cx="5440363" cy="7431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KWANGJU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8456276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7782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Kwangju 3A Dep</a:t>
            </a:r>
          </a:p>
        </p:txBody>
      </p:sp>
      <p:sp>
        <p:nvSpPr>
          <p:cNvPr id="7782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Kwangju 4A Dep</a:t>
            </a:r>
          </a:p>
        </p:txBody>
      </p:sp>
      <p:sp>
        <p:nvSpPr>
          <p:cNvPr id="7782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02 </a:t>
            </a:r>
          </a:p>
        </p:txBody>
      </p:sp>
      <p:sp>
        <p:nvSpPr>
          <p:cNvPr id="7783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20</a:t>
            </a:r>
          </a:p>
        </p:txBody>
      </p:sp>
      <p:sp>
        <p:nvSpPr>
          <p:cNvPr id="7783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77832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2240" y="57150"/>
            <a:ext cx="5440363" cy="7431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KWANGJU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0210712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04819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7885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267744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Kwangju 3A Dep</a:t>
            </a:r>
          </a:p>
        </p:txBody>
      </p:sp>
      <p:sp>
        <p:nvSpPr>
          <p:cNvPr id="7885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59906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Kwangju 4A Dep</a:t>
            </a:r>
          </a:p>
        </p:txBody>
      </p:sp>
      <p:sp>
        <p:nvSpPr>
          <p:cNvPr id="7885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39369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02 </a:t>
            </a:r>
          </a:p>
        </p:txBody>
      </p:sp>
      <p:sp>
        <p:nvSpPr>
          <p:cNvPr id="7885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44231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20</a:t>
            </a:r>
          </a:p>
        </p:txBody>
      </p:sp>
      <p:sp>
        <p:nvSpPr>
          <p:cNvPr id="7885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1475581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78856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2240" y="52388"/>
            <a:ext cx="5440362" cy="7435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KWANGJU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122435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7987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Kwangju 3A Dep</a:t>
            </a:r>
          </a:p>
        </p:txBody>
      </p:sp>
      <p:sp>
        <p:nvSpPr>
          <p:cNvPr id="7987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Kwangju 4A Dep</a:t>
            </a:r>
          </a:p>
        </p:txBody>
      </p:sp>
      <p:sp>
        <p:nvSpPr>
          <p:cNvPr id="7987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02 </a:t>
            </a:r>
          </a:p>
        </p:txBody>
      </p:sp>
      <p:sp>
        <p:nvSpPr>
          <p:cNvPr id="7987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20</a:t>
            </a:r>
          </a:p>
        </p:txBody>
      </p:sp>
      <p:sp>
        <p:nvSpPr>
          <p:cNvPr id="79879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79880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4486" y="55563"/>
            <a:ext cx="5440362" cy="7432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KWANGJU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214719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8294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6 Dep</a:t>
            </a:r>
          </a:p>
        </p:txBody>
      </p:sp>
      <p:sp>
        <p:nvSpPr>
          <p:cNvPr id="8294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32L</a:t>
            </a:r>
          </a:p>
        </p:txBody>
      </p:sp>
      <p:sp>
        <p:nvSpPr>
          <p:cNvPr id="8294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 TACAN 14 L&amp;R </a:t>
            </a:r>
          </a:p>
        </p:txBody>
      </p:sp>
      <p:sp>
        <p:nvSpPr>
          <p:cNvPr id="8295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8295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32R</a:t>
            </a:r>
          </a:p>
        </p:txBody>
      </p:sp>
      <p:pic>
        <p:nvPicPr>
          <p:cNvPr id="82952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536256" y="71438"/>
            <a:ext cx="5336943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2953" name="Picture 9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2954" name="Text Box 10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2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SUWON</a:t>
            </a:r>
          </a:p>
        </p:txBody>
      </p:sp>
      <p:sp>
        <p:nvSpPr>
          <p:cNvPr id="13" name="AutoShape 19">
            <a:hlinkClick r:id="rId12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3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6915758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8397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44486"/>
            <a:ext cx="5383213" cy="739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397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6 Dep</a:t>
            </a:r>
          </a:p>
        </p:txBody>
      </p:sp>
      <p:sp>
        <p:nvSpPr>
          <p:cNvPr id="8397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32L</a:t>
            </a:r>
          </a:p>
        </p:txBody>
      </p:sp>
      <p:sp>
        <p:nvSpPr>
          <p:cNvPr id="8397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 TACAN 14 L&amp;R </a:t>
            </a:r>
          </a:p>
        </p:txBody>
      </p:sp>
      <p:sp>
        <p:nvSpPr>
          <p:cNvPr id="8397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83976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32R</a:t>
            </a: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SUWON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4723615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8499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93663"/>
            <a:ext cx="5383213" cy="739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499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6 Dep</a:t>
            </a:r>
          </a:p>
        </p:txBody>
      </p:sp>
      <p:sp>
        <p:nvSpPr>
          <p:cNvPr id="8499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32L</a:t>
            </a:r>
          </a:p>
        </p:txBody>
      </p:sp>
      <p:sp>
        <p:nvSpPr>
          <p:cNvPr id="8499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 TACAN 14 L&amp;R </a:t>
            </a:r>
          </a:p>
        </p:txBody>
      </p:sp>
      <p:sp>
        <p:nvSpPr>
          <p:cNvPr id="84999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85000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32R</a:t>
            </a: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SUWON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83478361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860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95250"/>
            <a:ext cx="5381625" cy="7392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602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6 Dep</a:t>
            </a:r>
          </a:p>
        </p:txBody>
      </p:sp>
      <p:sp>
        <p:nvSpPr>
          <p:cNvPr id="8602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32L</a:t>
            </a:r>
          </a:p>
        </p:txBody>
      </p:sp>
      <p:sp>
        <p:nvSpPr>
          <p:cNvPr id="8602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 TACAN 14 L&amp;R </a:t>
            </a:r>
          </a:p>
        </p:txBody>
      </p:sp>
      <p:sp>
        <p:nvSpPr>
          <p:cNvPr id="8602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86024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32R</a:t>
            </a: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SUWON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2813812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8704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95250"/>
            <a:ext cx="5381625" cy="739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704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6 Dep</a:t>
            </a:r>
          </a:p>
        </p:txBody>
      </p:sp>
      <p:sp>
        <p:nvSpPr>
          <p:cNvPr id="8704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32L</a:t>
            </a:r>
          </a:p>
        </p:txBody>
      </p:sp>
      <p:sp>
        <p:nvSpPr>
          <p:cNvPr id="8704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 TACAN 14 L&amp;R </a:t>
            </a:r>
          </a:p>
        </p:txBody>
      </p:sp>
      <p:sp>
        <p:nvSpPr>
          <p:cNvPr id="8704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87048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32R</a:t>
            </a: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SUWON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4187848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80899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Draggin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8090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Jet Yoke 4 Dep</a:t>
            </a:r>
          </a:p>
        </p:txBody>
      </p:sp>
      <p:sp>
        <p:nvSpPr>
          <p:cNvPr id="8090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09 </a:t>
            </a:r>
          </a:p>
        </p:txBody>
      </p:sp>
      <p:sp>
        <p:nvSpPr>
          <p:cNvPr id="8090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8090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27</a:t>
            </a:r>
          </a:p>
        </p:txBody>
      </p:sp>
      <p:pic>
        <p:nvPicPr>
          <p:cNvPr id="80904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2240" y="71438"/>
            <a:ext cx="5492750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0905" name="Picture 9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0906" name="Text Box 10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2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OSAN</a:t>
            </a:r>
          </a:p>
        </p:txBody>
      </p:sp>
      <p:sp>
        <p:nvSpPr>
          <p:cNvPr id="13" name="AutoShape 19">
            <a:hlinkClick r:id="rId12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3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63120275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4338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Coyote 3 Dep</a:t>
            </a:r>
          </a:p>
        </p:txBody>
      </p:sp>
      <p:sp>
        <p:nvSpPr>
          <p:cNvPr id="14339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Patro Dep</a:t>
            </a:r>
          </a:p>
        </p:txBody>
      </p:sp>
      <p:sp>
        <p:nvSpPr>
          <p:cNvPr id="14340" name="AutoShape 4"/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Aladi 1 Dep</a:t>
            </a:r>
          </a:p>
        </p:txBody>
      </p:sp>
      <p:sp>
        <p:nvSpPr>
          <p:cNvPr id="1434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18</a:t>
            </a:r>
          </a:p>
        </p:txBody>
      </p:sp>
      <p:sp>
        <p:nvSpPr>
          <p:cNvPr id="1434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36</a:t>
            </a:r>
          </a:p>
        </p:txBody>
      </p:sp>
      <p:sp>
        <p:nvSpPr>
          <p:cNvPr id="1434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Visual 18/36</a:t>
            </a:r>
          </a:p>
        </p:txBody>
      </p:sp>
      <p:sp>
        <p:nvSpPr>
          <p:cNvPr id="14344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4345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2921000" y="5688013"/>
            <a:ext cx="1543050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Spawn Points</a:t>
            </a:r>
          </a:p>
        </p:txBody>
      </p:sp>
      <p:sp>
        <p:nvSpPr>
          <p:cNvPr id="14346" name="AutoShape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921000" y="4895850"/>
            <a:ext cx="1543050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Alternate RWY</a:t>
            </a:r>
          </a:p>
        </p:txBody>
      </p:sp>
      <p:pic>
        <p:nvPicPr>
          <p:cNvPr id="14347" name="Picture 11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656908" y="182441"/>
            <a:ext cx="5230859" cy="72678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349" name="Text Box 13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KUNSAN</a:t>
            </a:r>
          </a:p>
        </p:txBody>
      </p:sp>
      <p:sp>
        <p:nvSpPr>
          <p:cNvPr id="14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8192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Draggin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8192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Jet Yoke 4 Dep</a:t>
            </a:r>
          </a:p>
        </p:txBody>
      </p:sp>
      <p:sp>
        <p:nvSpPr>
          <p:cNvPr id="8192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09 </a:t>
            </a:r>
          </a:p>
        </p:txBody>
      </p:sp>
      <p:sp>
        <p:nvSpPr>
          <p:cNvPr id="8192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8192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27</a:t>
            </a:r>
          </a:p>
        </p:txBody>
      </p:sp>
      <p:pic>
        <p:nvPicPr>
          <p:cNvPr id="81928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7875" y="93663"/>
            <a:ext cx="5384800" cy="739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OSAN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0750935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8806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Draggin 1 Dep</a:t>
            </a:r>
          </a:p>
        </p:txBody>
      </p:sp>
      <p:sp>
        <p:nvSpPr>
          <p:cNvPr id="8806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Jet Yoke 4 Dep</a:t>
            </a:r>
          </a:p>
        </p:txBody>
      </p:sp>
      <p:sp>
        <p:nvSpPr>
          <p:cNvPr id="8806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09 </a:t>
            </a:r>
          </a:p>
        </p:txBody>
      </p:sp>
      <p:sp>
        <p:nvSpPr>
          <p:cNvPr id="8807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8807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27</a:t>
            </a:r>
          </a:p>
        </p:txBody>
      </p:sp>
      <p:pic>
        <p:nvPicPr>
          <p:cNvPr id="88072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9313" y="93663"/>
            <a:ext cx="5311775" cy="739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OSAN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9606887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8909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Draggin 1 Dep</a:t>
            </a:r>
          </a:p>
        </p:txBody>
      </p:sp>
      <p:sp>
        <p:nvSpPr>
          <p:cNvPr id="8909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Jet Yoke 4 Dep</a:t>
            </a:r>
          </a:p>
        </p:txBody>
      </p:sp>
      <p:sp>
        <p:nvSpPr>
          <p:cNvPr id="8909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09 </a:t>
            </a:r>
          </a:p>
        </p:txBody>
      </p:sp>
      <p:sp>
        <p:nvSpPr>
          <p:cNvPr id="8909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8909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27</a:t>
            </a:r>
          </a:p>
        </p:txBody>
      </p:sp>
      <p:pic>
        <p:nvPicPr>
          <p:cNvPr id="89096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4388" y="93663"/>
            <a:ext cx="5311775" cy="739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OSAN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89872411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9011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Draggin 1 Dep</a:t>
            </a:r>
          </a:p>
        </p:txBody>
      </p:sp>
      <p:sp>
        <p:nvSpPr>
          <p:cNvPr id="9011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Jet Yoke 4 Dep</a:t>
            </a:r>
          </a:p>
        </p:txBody>
      </p:sp>
      <p:sp>
        <p:nvSpPr>
          <p:cNvPr id="9011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09 </a:t>
            </a:r>
          </a:p>
        </p:txBody>
      </p:sp>
      <p:sp>
        <p:nvSpPr>
          <p:cNvPr id="9011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90119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27</a:t>
            </a:r>
          </a:p>
        </p:txBody>
      </p:sp>
      <p:pic>
        <p:nvPicPr>
          <p:cNvPr id="90120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9313" y="93663"/>
            <a:ext cx="5311775" cy="739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OSAN</a:t>
            </a:r>
          </a:p>
        </p:txBody>
      </p:sp>
      <p:sp>
        <p:nvSpPr>
          <p:cNvPr id="11" name="AutoShape 1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1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4577940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91139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Posco 1 Dep</a:t>
            </a:r>
          </a:p>
        </p:txBody>
      </p:sp>
      <p:sp>
        <p:nvSpPr>
          <p:cNvPr id="9114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08</a:t>
            </a:r>
          </a:p>
        </p:txBody>
      </p:sp>
      <p:sp>
        <p:nvSpPr>
          <p:cNvPr id="9114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26 </a:t>
            </a:r>
          </a:p>
        </p:txBody>
      </p:sp>
      <p:sp>
        <p:nvSpPr>
          <p:cNvPr id="9114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91143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4388" y="107950"/>
            <a:ext cx="5311775" cy="734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1144" name="Picture 8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9638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1145" name="Text Box 9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POHANG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1138119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9216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Posco 1 Dep</a:t>
            </a:r>
          </a:p>
        </p:txBody>
      </p:sp>
      <p:sp>
        <p:nvSpPr>
          <p:cNvPr id="9216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08</a:t>
            </a:r>
          </a:p>
        </p:txBody>
      </p:sp>
      <p:sp>
        <p:nvSpPr>
          <p:cNvPr id="9216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26 </a:t>
            </a:r>
          </a:p>
        </p:txBody>
      </p:sp>
      <p:sp>
        <p:nvSpPr>
          <p:cNvPr id="9216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Layout</a:t>
            </a:r>
          </a:p>
        </p:txBody>
      </p:sp>
      <p:sp>
        <p:nvSpPr>
          <p:cNvPr id="9216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Posco 1 Dep</a:t>
            </a:r>
          </a:p>
        </p:txBody>
      </p:sp>
      <p:sp>
        <p:nvSpPr>
          <p:cNvPr id="92168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08</a:t>
            </a:r>
          </a:p>
        </p:txBody>
      </p:sp>
      <p:sp>
        <p:nvSpPr>
          <p:cNvPr id="92169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26 </a:t>
            </a:r>
          </a:p>
        </p:txBody>
      </p:sp>
      <p:sp>
        <p:nvSpPr>
          <p:cNvPr id="92170" name="AutoShape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92171" name="Picture 11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71438"/>
            <a:ext cx="5311775" cy="7426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POHANG</a:t>
            </a:r>
          </a:p>
        </p:txBody>
      </p:sp>
      <p:sp>
        <p:nvSpPr>
          <p:cNvPr id="14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2929236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9318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Posco 1 Dep</a:t>
            </a:r>
          </a:p>
        </p:txBody>
      </p:sp>
      <p:sp>
        <p:nvSpPr>
          <p:cNvPr id="9318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08</a:t>
            </a:r>
          </a:p>
        </p:txBody>
      </p:sp>
      <p:sp>
        <p:nvSpPr>
          <p:cNvPr id="9318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26 </a:t>
            </a:r>
          </a:p>
        </p:txBody>
      </p:sp>
      <p:sp>
        <p:nvSpPr>
          <p:cNvPr id="9319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93191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07950"/>
            <a:ext cx="5384800" cy="738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POHANG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9454741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9830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Posco 1 Dep</a:t>
            </a:r>
          </a:p>
        </p:txBody>
      </p:sp>
      <p:sp>
        <p:nvSpPr>
          <p:cNvPr id="9830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RWY 08</a:t>
            </a:r>
          </a:p>
        </p:txBody>
      </p:sp>
      <p:sp>
        <p:nvSpPr>
          <p:cNvPr id="9830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26 </a:t>
            </a:r>
          </a:p>
        </p:txBody>
      </p:sp>
      <p:sp>
        <p:nvSpPr>
          <p:cNvPr id="9831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98311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07950"/>
            <a:ext cx="5384800" cy="738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POHANG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0070502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9421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Korav</a:t>
            </a:r>
            <a:r>
              <a:rPr lang="de-DE" altLang="de-DE" dirty="0">
                <a:cs typeface="Arial Unicode MS" charset="0"/>
              </a:rPr>
              <a:t> North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9421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</a:t>
            </a:r>
          </a:p>
        </p:txBody>
      </p:sp>
      <p:sp>
        <p:nvSpPr>
          <p:cNvPr id="9421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Tacan</a:t>
            </a:r>
            <a:r>
              <a:rPr lang="de-DE" altLang="de-DE" dirty="0">
                <a:cs typeface="Arial Unicode MS" charset="0"/>
              </a:rPr>
              <a:t> RWY 14 </a:t>
            </a:r>
          </a:p>
        </p:txBody>
      </p:sp>
      <p:sp>
        <p:nvSpPr>
          <p:cNvPr id="9421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94215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07950"/>
            <a:ext cx="5384800" cy="738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4216" name="Picture 8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9638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4217" name="Text Box 9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PUSAN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0016606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9523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Korav North Dep</a:t>
            </a:r>
          </a:p>
        </p:txBody>
      </p:sp>
      <p:sp>
        <p:nvSpPr>
          <p:cNvPr id="9523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</a:t>
            </a:r>
          </a:p>
        </p:txBody>
      </p:sp>
      <p:sp>
        <p:nvSpPr>
          <p:cNvPr id="9523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Tacan</a:t>
            </a:r>
            <a:r>
              <a:rPr lang="de-DE" altLang="de-DE" dirty="0">
                <a:cs typeface="Arial Unicode MS" charset="0"/>
              </a:rPr>
              <a:t> RWY 14 </a:t>
            </a:r>
          </a:p>
        </p:txBody>
      </p:sp>
      <p:sp>
        <p:nvSpPr>
          <p:cNvPr id="9523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95239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07950"/>
            <a:ext cx="5384800" cy="738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PUSAN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1732675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5362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Coyote 3 Dep</a:t>
            </a:r>
          </a:p>
        </p:txBody>
      </p:sp>
      <p:sp>
        <p:nvSpPr>
          <p:cNvPr id="15363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Patro Dep</a:t>
            </a:r>
          </a:p>
        </p:txBody>
      </p:sp>
      <p:sp>
        <p:nvSpPr>
          <p:cNvPr id="15364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Aladi 1 Dep</a:t>
            </a:r>
          </a:p>
        </p:txBody>
      </p:sp>
      <p:sp>
        <p:nvSpPr>
          <p:cNvPr id="15365" name="AutoShape 5"/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18</a:t>
            </a:r>
          </a:p>
        </p:txBody>
      </p:sp>
      <p:sp>
        <p:nvSpPr>
          <p:cNvPr id="1536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36</a:t>
            </a:r>
          </a:p>
        </p:txBody>
      </p:sp>
      <p:sp>
        <p:nvSpPr>
          <p:cNvPr id="1536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Visual 18/36</a:t>
            </a:r>
          </a:p>
        </p:txBody>
      </p:sp>
      <p:sp>
        <p:nvSpPr>
          <p:cNvPr id="15368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5369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2921000" y="5688013"/>
            <a:ext cx="1543050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Spawn Points</a:t>
            </a:r>
          </a:p>
        </p:txBody>
      </p:sp>
      <p:sp>
        <p:nvSpPr>
          <p:cNvPr id="15370" name="AutoShape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921000" y="4895850"/>
            <a:ext cx="1543050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Alternate</a:t>
            </a:r>
            <a:r>
              <a:rPr lang="de-DE" altLang="de-DE" dirty="0">
                <a:cs typeface="Arial Unicode MS" charset="0"/>
              </a:rPr>
              <a:t> RWY</a:t>
            </a:r>
          </a:p>
        </p:txBody>
      </p:sp>
      <p:sp>
        <p:nvSpPr>
          <p:cNvPr id="15373" name="Text Box 13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KUNSAN</a:t>
            </a:r>
          </a:p>
        </p:txBody>
      </p:sp>
      <p:pic>
        <p:nvPicPr>
          <p:cNvPr id="3" name="Grafik 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264" y="108910"/>
            <a:ext cx="5282987" cy="7340244"/>
          </a:xfrm>
          <a:prstGeom prst="rect">
            <a:avLst/>
          </a:prstGeom>
        </p:spPr>
      </p:pic>
      <p:sp>
        <p:nvSpPr>
          <p:cNvPr id="14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96259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Korav North Dep</a:t>
            </a:r>
          </a:p>
        </p:txBody>
      </p:sp>
      <p:sp>
        <p:nvSpPr>
          <p:cNvPr id="9626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7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</a:t>
            </a:r>
          </a:p>
        </p:txBody>
      </p:sp>
      <p:sp>
        <p:nvSpPr>
          <p:cNvPr id="9626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14 </a:t>
            </a:r>
          </a:p>
        </p:txBody>
      </p:sp>
      <p:sp>
        <p:nvSpPr>
          <p:cNvPr id="9626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96263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07950"/>
            <a:ext cx="5384800" cy="738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PUSAN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2624526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9728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5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Korav North Dep</a:t>
            </a:r>
          </a:p>
        </p:txBody>
      </p:sp>
      <p:sp>
        <p:nvSpPr>
          <p:cNvPr id="9728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7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32</a:t>
            </a:r>
          </a:p>
        </p:txBody>
      </p:sp>
      <p:sp>
        <p:nvSpPr>
          <p:cNvPr id="9728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14 </a:t>
            </a:r>
          </a:p>
        </p:txBody>
      </p:sp>
      <p:sp>
        <p:nvSpPr>
          <p:cNvPr id="9728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5128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97287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07950"/>
            <a:ext cx="5384800" cy="738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301625"/>
            <a:ext cx="3708400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PUSAN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9095549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9933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60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Osan 1 Dep</a:t>
            </a:r>
          </a:p>
        </p:txBody>
      </p:sp>
      <p:sp>
        <p:nvSpPr>
          <p:cNvPr id="9933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3972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34</a:t>
            </a:r>
          </a:p>
        </p:txBody>
      </p:sp>
      <p:sp>
        <p:nvSpPr>
          <p:cNvPr id="9933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1767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16 </a:t>
            </a:r>
          </a:p>
        </p:txBody>
      </p:sp>
      <p:sp>
        <p:nvSpPr>
          <p:cNvPr id="9933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99335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07950"/>
            <a:ext cx="5384800" cy="738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9336" name="Picture 8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9337" name="Text Box 9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P‘YONG‘ TAEK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50999136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0035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60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Osan 1 Dep</a:t>
            </a:r>
          </a:p>
        </p:txBody>
      </p:sp>
      <p:sp>
        <p:nvSpPr>
          <p:cNvPr id="10035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3972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34</a:t>
            </a:r>
          </a:p>
        </p:txBody>
      </p:sp>
      <p:sp>
        <p:nvSpPr>
          <p:cNvPr id="10035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1767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16 </a:t>
            </a:r>
          </a:p>
        </p:txBody>
      </p:sp>
      <p:sp>
        <p:nvSpPr>
          <p:cNvPr id="10035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100359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07950"/>
            <a:ext cx="5384800" cy="738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P‘YONG‘ TAEK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15384357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01379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60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Osan 1 Dep</a:t>
            </a:r>
          </a:p>
        </p:txBody>
      </p:sp>
      <p:sp>
        <p:nvSpPr>
          <p:cNvPr id="10138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3972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34</a:t>
            </a:r>
          </a:p>
        </p:txBody>
      </p:sp>
      <p:sp>
        <p:nvSpPr>
          <p:cNvPr id="10138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1767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16 </a:t>
            </a:r>
          </a:p>
        </p:txBody>
      </p:sp>
      <p:sp>
        <p:nvSpPr>
          <p:cNvPr id="10138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101383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07950"/>
            <a:ext cx="5384800" cy="738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P‘YONG‘ TAEK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9117456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0547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60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Osan 1 Dep</a:t>
            </a:r>
          </a:p>
        </p:txBody>
      </p:sp>
      <p:sp>
        <p:nvSpPr>
          <p:cNvPr id="10547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3972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34</a:t>
            </a:r>
          </a:p>
        </p:txBody>
      </p:sp>
      <p:sp>
        <p:nvSpPr>
          <p:cNvPr id="10547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41767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Tacan RWY 16 </a:t>
            </a:r>
          </a:p>
        </p:txBody>
      </p:sp>
      <p:sp>
        <p:nvSpPr>
          <p:cNvPr id="10547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105479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07950"/>
            <a:ext cx="5384800" cy="738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P‘YONG‘ TAEK</a:t>
            </a:r>
          </a:p>
        </p:txBody>
      </p:sp>
      <p:sp>
        <p:nvSpPr>
          <p:cNvPr id="10" name="AutoShape 19">
            <a:hlinkClick r:id="rId9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0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0767213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0240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102404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1438"/>
            <a:ext cx="5440363" cy="741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2405" name="Picture 5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N/S AIRSTRIPS</a:t>
            </a:r>
          </a:p>
        </p:txBody>
      </p:sp>
      <p:sp>
        <p:nvSpPr>
          <p:cNvPr id="7" name="AutoShape 19">
            <a:hlinkClick r:id="rId8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9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8281047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03427" name="AutoShape 3"/>
          <p:cNvSpPr>
            <a:spLocks noChangeArrowheads="1"/>
          </p:cNvSpPr>
          <p:nvPr/>
        </p:nvSpPr>
        <p:spPr bwMode="auto">
          <a:xfrm>
            <a:off x="863600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10342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73025"/>
            <a:ext cx="5440363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3429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E/W AIRSTRIPS</a:t>
            </a:r>
          </a:p>
        </p:txBody>
      </p:sp>
      <p:sp>
        <p:nvSpPr>
          <p:cNvPr id="8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65162506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04451" name="AutoShape 3"/>
          <p:cNvSpPr>
            <a:spLocks noChangeArrowheads="1"/>
          </p:cNvSpPr>
          <p:nvPr/>
        </p:nvSpPr>
        <p:spPr bwMode="auto">
          <a:xfrm>
            <a:off x="863848" y="18129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pic>
        <p:nvPicPr>
          <p:cNvPr id="10445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248" y="107429"/>
            <a:ext cx="5438775" cy="74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4453" name="Picture 5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4454" name="Text Box 6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MANDUMI AIRSTRIP</a:t>
            </a:r>
          </a:p>
        </p:txBody>
      </p:sp>
      <p:sp>
        <p:nvSpPr>
          <p:cNvPr id="9" name="AutoShape 19">
            <a:hlinkClick r:id="rId7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8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6918063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06499" name="AutoShape 3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Sachon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06500" name="AutoShape 4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05L</a:t>
            </a:r>
          </a:p>
        </p:txBody>
      </p:sp>
      <p:sp>
        <p:nvSpPr>
          <p:cNvPr id="106501" name="AutoShape 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23R </a:t>
            </a:r>
          </a:p>
        </p:txBody>
      </p:sp>
      <p:sp>
        <p:nvSpPr>
          <p:cNvPr id="106502" name="AutoShape 6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05R</a:t>
            </a:r>
          </a:p>
        </p:txBody>
      </p:sp>
      <p:sp>
        <p:nvSpPr>
          <p:cNvPr id="106503" name="AutoShape 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23L</a:t>
            </a:r>
          </a:p>
        </p:txBody>
      </p:sp>
      <p:sp>
        <p:nvSpPr>
          <p:cNvPr id="106504" name="AutoShape 8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pic>
        <p:nvPicPr>
          <p:cNvPr id="106505" name="Picture 9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3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6506" name="Picture 10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9638" y="1582738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6507" name="Text Box 11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SACHON</a:t>
            </a:r>
          </a:p>
        </p:txBody>
      </p:sp>
      <p:sp>
        <p:nvSpPr>
          <p:cNvPr id="14" name="AutoShape 19">
            <a:hlinkClick r:id="rId12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3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7959060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AutoShape 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12954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6386" name="AutoShape 2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0875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Coyote 3 Dep</a:t>
            </a:r>
          </a:p>
        </p:txBody>
      </p:sp>
      <p:sp>
        <p:nvSpPr>
          <p:cNvPr id="16387" name="AutoShape 3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8797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Patro Dep</a:t>
            </a:r>
          </a:p>
        </p:txBody>
      </p:sp>
      <p:sp>
        <p:nvSpPr>
          <p:cNvPr id="16388" name="AutoShape 4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6591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Aladi 1 Dep</a:t>
            </a:r>
          </a:p>
        </p:txBody>
      </p:sp>
      <p:sp>
        <p:nvSpPr>
          <p:cNvPr id="16389" name="AutoShape 5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44640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18</a:t>
            </a:r>
          </a:p>
        </p:txBody>
      </p:sp>
      <p:sp>
        <p:nvSpPr>
          <p:cNvPr id="16390" name="AutoShape 6"/>
          <p:cNvSpPr>
            <a:spLocks noChangeArrowheads="1"/>
          </p:cNvSpPr>
          <p:nvPr/>
        </p:nvSpPr>
        <p:spPr bwMode="auto">
          <a:xfrm>
            <a:off x="863600" y="52562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36</a:t>
            </a:r>
          </a:p>
        </p:txBody>
      </p:sp>
      <p:sp>
        <p:nvSpPr>
          <p:cNvPr id="1639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604837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Visual 18/36</a:t>
            </a:r>
          </a:p>
        </p:txBody>
      </p:sp>
      <p:sp>
        <p:nvSpPr>
          <p:cNvPr id="16392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6393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2921000" y="5688013"/>
            <a:ext cx="1543050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Spawn Points</a:t>
            </a:r>
          </a:p>
        </p:txBody>
      </p:sp>
      <p:sp>
        <p:nvSpPr>
          <p:cNvPr id="16394" name="AutoShape 10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2921000" y="4895850"/>
            <a:ext cx="1543050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Alternate RWY</a:t>
            </a:r>
          </a:p>
        </p:txBody>
      </p:sp>
      <p:sp>
        <p:nvSpPr>
          <p:cNvPr id="16397" name="Text Box 13"/>
          <p:cNvSpPr txBox="1">
            <a:spLocks noChangeArrowheads="1"/>
          </p:cNvSpPr>
          <p:nvPr/>
        </p:nvSpPr>
        <p:spPr bwMode="auto">
          <a:xfrm>
            <a:off x="863600" y="301625"/>
            <a:ext cx="3527425" cy="92233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KUNSAN</a:t>
            </a:r>
          </a:p>
        </p:txBody>
      </p:sp>
      <p:pic>
        <p:nvPicPr>
          <p:cNvPr id="3" name="Grafik 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264" y="108909"/>
            <a:ext cx="5281845" cy="7338657"/>
          </a:xfrm>
          <a:prstGeom prst="rect">
            <a:avLst/>
          </a:prstGeom>
        </p:spPr>
      </p:pic>
      <p:sp>
        <p:nvSpPr>
          <p:cNvPr id="14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0752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0752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 err="1">
                <a:cs typeface="Arial Unicode MS" charset="0"/>
              </a:rPr>
              <a:t>Sachon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0752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05L</a:t>
            </a:r>
          </a:p>
        </p:txBody>
      </p:sp>
      <p:sp>
        <p:nvSpPr>
          <p:cNvPr id="10752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23R </a:t>
            </a:r>
          </a:p>
        </p:txBody>
      </p:sp>
      <p:sp>
        <p:nvSpPr>
          <p:cNvPr id="10752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05R</a:t>
            </a:r>
          </a:p>
        </p:txBody>
      </p:sp>
      <p:sp>
        <p:nvSpPr>
          <p:cNvPr id="107528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23L</a:t>
            </a:r>
          </a:p>
        </p:txBody>
      </p:sp>
      <p:pic>
        <p:nvPicPr>
          <p:cNvPr id="107529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SACHON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8539023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0854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0854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Sachon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0854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05L</a:t>
            </a:r>
          </a:p>
        </p:txBody>
      </p:sp>
      <p:sp>
        <p:nvSpPr>
          <p:cNvPr id="10855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23R </a:t>
            </a:r>
          </a:p>
        </p:txBody>
      </p:sp>
      <p:pic>
        <p:nvPicPr>
          <p:cNvPr id="108551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8552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05R</a:t>
            </a:r>
          </a:p>
        </p:txBody>
      </p:sp>
      <p:sp>
        <p:nvSpPr>
          <p:cNvPr id="108553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23L</a:t>
            </a:r>
          </a:p>
        </p:txBody>
      </p:sp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SACHON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5047471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0957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0957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Sachon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0957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05L</a:t>
            </a:r>
          </a:p>
        </p:txBody>
      </p:sp>
      <p:sp>
        <p:nvSpPr>
          <p:cNvPr id="10957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23R </a:t>
            </a:r>
          </a:p>
        </p:txBody>
      </p:sp>
      <p:pic>
        <p:nvPicPr>
          <p:cNvPr id="109575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9576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05R</a:t>
            </a:r>
          </a:p>
        </p:txBody>
      </p:sp>
      <p:sp>
        <p:nvSpPr>
          <p:cNvPr id="109577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23L</a:t>
            </a:r>
          </a:p>
        </p:txBody>
      </p:sp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SACHON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7059657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11619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Sachon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162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05L</a:t>
            </a:r>
          </a:p>
        </p:txBody>
      </p:sp>
      <p:sp>
        <p:nvSpPr>
          <p:cNvPr id="11162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23R </a:t>
            </a:r>
          </a:p>
        </p:txBody>
      </p:sp>
      <p:sp>
        <p:nvSpPr>
          <p:cNvPr id="11162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05R</a:t>
            </a:r>
          </a:p>
        </p:txBody>
      </p:sp>
      <p:sp>
        <p:nvSpPr>
          <p:cNvPr id="11162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23L</a:t>
            </a:r>
          </a:p>
        </p:txBody>
      </p:sp>
      <p:pic>
        <p:nvPicPr>
          <p:cNvPr id="111624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1625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SACHON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804814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1059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Sachon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059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05L</a:t>
            </a:r>
          </a:p>
        </p:txBody>
      </p:sp>
      <p:sp>
        <p:nvSpPr>
          <p:cNvPr id="11059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ILS RWY 23R </a:t>
            </a:r>
          </a:p>
        </p:txBody>
      </p:sp>
      <p:sp>
        <p:nvSpPr>
          <p:cNvPr id="11059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05R</a:t>
            </a:r>
          </a:p>
        </p:txBody>
      </p:sp>
      <p:sp>
        <p:nvSpPr>
          <p:cNvPr id="110599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TACAN 23L</a:t>
            </a:r>
          </a:p>
        </p:txBody>
      </p:sp>
      <p:pic>
        <p:nvPicPr>
          <p:cNvPr id="110600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0601" name="AutoShape 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SACHON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3866753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12643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2644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Seosan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2645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02L</a:t>
            </a:r>
          </a:p>
        </p:txBody>
      </p:sp>
      <p:sp>
        <p:nvSpPr>
          <p:cNvPr id="112646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Hi TACAN 20L </a:t>
            </a:r>
          </a:p>
        </p:txBody>
      </p:sp>
      <p:sp>
        <p:nvSpPr>
          <p:cNvPr id="112647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20R</a:t>
            </a:r>
          </a:p>
        </p:txBody>
      </p:sp>
      <p:sp>
        <p:nvSpPr>
          <p:cNvPr id="112648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02R</a:t>
            </a:r>
          </a:p>
        </p:txBody>
      </p:sp>
      <p:pic>
        <p:nvPicPr>
          <p:cNvPr id="112649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12650" name="Picture 10">
            <a:hlinkClick r:id="rId11" action="ppaction://hlinksldjump"/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1584325"/>
            <a:ext cx="993775" cy="113030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2651" name="Text Box 11"/>
          <p:cNvSpPr txBox="1">
            <a:spLocks noChangeArrowheads="1"/>
          </p:cNvSpPr>
          <p:nvPr/>
        </p:nvSpPr>
        <p:spPr bwMode="auto">
          <a:xfrm>
            <a:off x="3384550" y="1189038"/>
            <a:ext cx="1152525" cy="43021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de-DE" altLang="de-DE" sz="1200" b="1"/>
              <a:t>view</a:t>
            </a:r>
          </a:p>
          <a:p>
            <a:pPr algn="ctr"/>
            <a:r>
              <a:rPr lang="de-DE" altLang="de-DE" sz="1200" b="1"/>
              <a:t>on MAP</a:t>
            </a:r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SEOSAN</a:t>
            </a:r>
          </a:p>
        </p:txBody>
      </p:sp>
      <p:sp>
        <p:nvSpPr>
          <p:cNvPr id="14" name="AutoShape 19">
            <a:hlinkClick r:id="rId13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4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5257101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13667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3668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Seosan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3669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02L</a:t>
            </a:r>
          </a:p>
        </p:txBody>
      </p:sp>
      <p:sp>
        <p:nvSpPr>
          <p:cNvPr id="113670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Hi TACAN 20L </a:t>
            </a:r>
          </a:p>
        </p:txBody>
      </p:sp>
      <p:sp>
        <p:nvSpPr>
          <p:cNvPr id="113671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20R</a:t>
            </a:r>
          </a:p>
        </p:txBody>
      </p:sp>
      <p:sp>
        <p:nvSpPr>
          <p:cNvPr id="113672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02R</a:t>
            </a:r>
          </a:p>
        </p:txBody>
      </p:sp>
      <p:pic>
        <p:nvPicPr>
          <p:cNvPr id="113673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SEOSAN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83169889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14691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4692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Seosan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4693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02L</a:t>
            </a:r>
          </a:p>
        </p:txBody>
      </p:sp>
      <p:sp>
        <p:nvSpPr>
          <p:cNvPr id="114694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Hi TACAN 20L </a:t>
            </a:r>
          </a:p>
        </p:txBody>
      </p:sp>
      <p:sp>
        <p:nvSpPr>
          <p:cNvPr id="114695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20R</a:t>
            </a:r>
          </a:p>
        </p:txBody>
      </p:sp>
      <p:sp>
        <p:nvSpPr>
          <p:cNvPr id="114696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02R</a:t>
            </a:r>
          </a:p>
        </p:txBody>
      </p:sp>
      <p:pic>
        <p:nvPicPr>
          <p:cNvPr id="114697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SEOSAN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8245143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15715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5716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Seosan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5717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02L</a:t>
            </a:r>
          </a:p>
        </p:txBody>
      </p:sp>
      <p:sp>
        <p:nvSpPr>
          <p:cNvPr id="115718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Hi TACAN 20L </a:t>
            </a:r>
          </a:p>
        </p:txBody>
      </p:sp>
      <p:sp>
        <p:nvSpPr>
          <p:cNvPr id="115719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20R</a:t>
            </a:r>
          </a:p>
        </p:txBody>
      </p:sp>
      <p:sp>
        <p:nvSpPr>
          <p:cNvPr id="115720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02R</a:t>
            </a:r>
          </a:p>
        </p:txBody>
      </p:sp>
      <p:pic>
        <p:nvPicPr>
          <p:cNvPr id="115721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SEOSAN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7132502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AutoShap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863600" y="684053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5000B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b="1">
                <a:solidFill>
                  <a:srgbClr val="FF950E"/>
                </a:solidFill>
                <a:cs typeface="Arial Unicode MS" charset="0"/>
              </a:rPr>
              <a:t>RETURN</a:t>
            </a:r>
          </a:p>
        </p:txBody>
      </p:sp>
      <p:sp>
        <p:nvSpPr>
          <p:cNvPr id="116739" name="AutoShape 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863600" y="151130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Airport </a:t>
            </a:r>
            <a:r>
              <a:rPr lang="de-DE" altLang="de-DE" dirty="0" err="1">
                <a:cs typeface="Arial Unicode MS" charset="0"/>
              </a:rPr>
              <a:t>Diagram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6740" name="AutoShape 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63600" y="230346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 dirty="0">
                <a:cs typeface="Arial Unicode MS" charset="0"/>
              </a:rPr>
              <a:t> </a:t>
            </a:r>
            <a:r>
              <a:rPr lang="de-DE" altLang="de-DE" dirty="0" err="1">
                <a:cs typeface="Arial Unicode MS" charset="0"/>
              </a:rPr>
              <a:t>Seosan</a:t>
            </a:r>
            <a:r>
              <a:rPr lang="de-DE" altLang="de-DE" dirty="0">
                <a:cs typeface="Arial Unicode MS" charset="0"/>
              </a:rPr>
              <a:t> 1 </a:t>
            </a:r>
            <a:r>
              <a:rPr lang="de-DE" altLang="de-DE" dirty="0" err="1">
                <a:cs typeface="Arial Unicode MS" charset="0"/>
              </a:rPr>
              <a:t>Dep</a:t>
            </a:r>
            <a:endParaRPr lang="de-DE" altLang="de-DE" dirty="0">
              <a:cs typeface="Arial Unicode MS" charset="0"/>
            </a:endParaRPr>
          </a:p>
        </p:txBody>
      </p:sp>
      <p:sp>
        <p:nvSpPr>
          <p:cNvPr id="116741" name="AutoShape 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863600" y="3095625"/>
            <a:ext cx="1871663" cy="503238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02L</a:t>
            </a:r>
          </a:p>
        </p:txBody>
      </p:sp>
      <p:sp>
        <p:nvSpPr>
          <p:cNvPr id="116742" name="AutoShape 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63600" y="3875088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 Hi TACAN 20L </a:t>
            </a:r>
          </a:p>
        </p:txBody>
      </p:sp>
      <p:sp>
        <p:nvSpPr>
          <p:cNvPr id="116743" name="AutoShape 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863600" y="4679950"/>
            <a:ext cx="1871663" cy="503238"/>
          </a:xfrm>
          <a:prstGeom prst="roundRect">
            <a:avLst>
              <a:gd name="adj" fmla="val 315"/>
            </a:avLst>
          </a:prstGeom>
          <a:solidFill>
            <a:srgbClr val="FFFF99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Hi TACAN 20R</a:t>
            </a:r>
          </a:p>
        </p:txBody>
      </p:sp>
      <p:sp>
        <p:nvSpPr>
          <p:cNvPr id="116744" name="AutoShape 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863600" y="5472113"/>
            <a:ext cx="1871663" cy="503237"/>
          </a:xfrm>
          <a:prstGeom prst="roundRect">
            <a:avLst>
              <a:gd name="adj" fmla="val 315"/>
            </a:avLst>
          </a:prstGeom>
          <a:solidFill>
            <a:srgbClr val="CFE7F5"/>
          </a:solidFill>
          <a:ln w="9360" cap="sq">
            <a:solidFill>
              <a:srgbClr val="80808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40" rIns="90000" bIns="450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 algn="ctr">
              <a:buClrTx/>
              <a:buFontTx/>
              <a:buNone/>
            </a:pPr>
            <a:r>
              <a:rPr lang="de-DE" altLang="de-DE">
                <a:cs typeface="Arial Unicode MS" charset="0"/>
              </a:rPr>
              <a:t>ILS RWY 02R</a:t>
            </a:r>
          </a:p>
        </p:txBody>
      </p:sp>
      <p:pic>
        <p:nvPicPr>
          <p:cNvPr id="116745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256" y="107950"/>
            <a:ext cx="5319713" cy="7342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" name="Text Box 9"/>
          <p:cNvSpPr txBox="1">
            <a:spLocks noChangeArrowheads="1"/>
          </p:cNvSpPr>
          <p:nvPr/>
        </p:nvSpPr>
        <p:spPr bwMode="auto">
          <a:xfrm>
            <a:off x="863600" y="107429"/>
            <a:ext cx="3708400" cy="110194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38880" rIns="0" bIns="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</a:defRPr>
            </a:lvl9pPr>
          </a:lstStyle>
          <a:p>
            <a:pPr>
              <a:buClrTx/>
              <a:buFontTx/>
              <a:buNone/>
            </a:pPr>
            <a:r>
              <a:rPr lang="de-DE" altLang="de-DE" sz="4400" b="1" dirty="0">
                <a:solidFill>
                  <a:srgbClr val="66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Arial Unicode MS" charset="0"/>
              </a:rPr>
              <a:t>SEOSAN</a:t>
            </a:r>
          </a:p>
        </p:txBody>
      </p:sp>
      <p:sp>
        <p:nvSpPr>
          <p:cNvPr id="12" name="AutoShape 19">
            <a:hlinkClick r:id="rId11" action="ppaction://hlinksldjump"/>
          </p:cNvPr>
          <p:cNvSpPr>
            <a:spLocks noChangeArrowheads="1"/>
          </p:cNvSpPr>
          <p:nvPr/>
        </p:nvSpPr>
        <p:spPr bwMode="auto">
          <a:xfrm rot="16200000">
            <a:off x="9327773" y="6784620"/>
            <a:ext cx="1181149" cy="324557"/>
          </a:xfrm>
          <a:prstGeom prst="roundRect">
            <a:avLst>
              <a:gd name="adj" fmla="val 134"/>
            </a:avLst>
          </a:prstGeom>
          <a:blipFill dpi="0" rotWithShape="0">
            <a:blip r:embed="rId12"/>
            <a:srcRect/>
            <a:tile tx="0" ty="0" sx="100000" sy="100000" flip="none" algn="tl"/>
          </a:blipFill>
          <a:ln w="9525" cap="flat">
            <a:solidFill>
              <a:srgbClr val="808080"/>
            </a:solidFill>
            <a:round/>
            <a:headEnd/>
            <a:tailEnd/>
          </a:ln>
          <a:effectLst>
            <a:outerShdw dist="50912" dir="2700000" algn="ctr" rotWithShape="0">
              <a:srgbClr val="000000">
                <a:alpha val="85008"/>
              </a:srgbClr>
            </a:outerShdw>
          </a:effec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7677023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">
  <a:themeElements>
    <a:clrScheme name="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Microsoft YaHei"/>
        <a:cs typeface=""/>
      </a:majorFont>
      <a:minorFont>
        <a:latin typeface="Arial"/>
        <a:ea typeface="Microsoft YaHe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lnDef>
  </a:objectDefaults>
  <a:extraClrSchemeLst>
    <a:extraClrScheme>
      <a:clrScheme name="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Arial Unicode MS"/>
      </a:majorFont>
      <a:minorFont>
        <a:latin typeface="Arial"/>
        <a:ea typeface="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lnDef>
  </a:objectDefaults>
  <a:extraClrSchemeLst>
    <a:extraClrScheme>
      <a:clrScheme name="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">
  <a:themeElements>
    <a:clrScheme name="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Arial Unicode MS"/>
      </a:majorFont>
      <a:minorFont>
        <a:latin typeface="Arial"/>
        <a:ea typeface="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lnDef>
  </a:objectDefaults>
  <a:extraClrSchemeLst>
    <a:extraClrScheme>
      <a:clrScheme name="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">
  <a:themeElements>
    <a:clrScheme name="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Times New Roman"/>
        <a:ea typeface=""/>
        <a:cs typeface="Arial Unicode MS"/>
      </a:majorFont>
      <a:minorFont>
        <a:latin typeface="Times New Roman"/>
        <a:ea typeface="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lnDef>
  </a:objectDefaults>
  <a:extraClrSchemeLst>
    <a:extraClrScheme>
      <a:clrScheme name="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">
  <a:themeElements>
    <a:clrScheme name="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Times New Roman"/>
        <a:ea typeface=""/>
        <a:cs typeface="Arial Unicode MS"/>
      </a:majorFont>
      <a:minorFont>
        <a:latin typeface="Times New Roman"/>
        <a:ea typeface="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lnDef>
  </a:objectDefaults>
  <a:extraClrSchemeLst>
    <a:extraClrScheme>
      <a:clrScheme name="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">
  <a:themeElements>
    <a:clrScheme name="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Times New Roman"/>
        <a:ea typeface=""/>
        <a:cs typeface="Arial Unicode MS"/>
      </a:majorFont>
      <a:minorFont>
        <a:latin typeface="Times New Roman"/>
        <a:ea typeface="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de-DE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Microsoft YaHei" panose="020B0503020204020204" pitchFamily="34" charset="-122"/>
          </a:defRPr>
        </a:defPPr>
      </a:lstStyle>
    </a:lnDef>
  </a:objectDefaults>
  <a:extraClrSchemeLst>
    <a:extraClrScheme>
      <a:clrScheme name="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4955</Words>
  <Application>Microsoft Office PowerPoint</Application>
  <PresentationFormat>Benutzerdefiniert</PresentationFormat>
  <Paragraphs>2776</Paragraphs>
  <Slides>291</Slides>
  <Notes>291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7</vt:i4>
      </vt:variant>
      <vt:variant>
        <vt:lpstr>Design</vt:lpstr>
      </vt:variant>
      <vt:variant>
        <vt:i4>6</vt:i4>
      </vt:variant>
      <vt:variant>
        <vt:lpstr>Folientitel</vt:lpstr>
      </vt:variant>
      <vt:variant>
        <vt:i4>291</vt:i4>
      </vt:variant>
    </vt:vector>
  </HeadingPairs>
  <TitlesOfParts>
    <vt:vector size="304" baseType="lpstr">
      <vt:lpstr>Microsoft YaHei</vt:lpstr>
      <vt:lpstr>Aldhabi</vt:lpstr>
      <vt:lpstr>Arial</vt:lpstr>
      <vt:lpstr>Arial Narrow</vt:lpstr>
      <vt:lpstr>Arial Unicode MS</vt:lpstr>
      <vt:lpstr>Times New Roman</vt:lpstr>
      <vt:lpstr>Wingdings</vt:lpstr>
      <vt:lpstr>Office</vt:lpstr>
      <vt:lpstr>Office</vt:lpstr>
      <vt:lpstr>Office</vt:lpstr>
      <vt:lpstr>Office</vt:lpstr>
      <vt:lpstr>Office</vt:lpstr>
      <vt:lpstr>Office</vt:lpstr>
      <vt:lpstr>BMS 4.33 Electronic Flight Bag</vt:lpstr>
      <vt:lpstr>EFB Revisions Info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BMS 4.33 Electronic Flight Bag</dc:title>
  <dc:creator>Peter</dc:creator>
  <cp:lastModifiedBy>Peter Bonneik</cp:lastModifiedBy>
  <cp:revision>496</cp:revision>
  <cp:lastPrinted>1601-01-01T00:00:00Z</cp:lastPrinted>
  <dcterms:created xsi:type="dcterms:W3CDTF">2014-12-28T12:47:06Z</dcterms:created>
  <dcterms:modified xsi:type="dcterms:W3CDTF">2016-03-29T09:10:22Z</dcterms:modified>
  <cp:contentStatus/>
</cp:coreProperties>
</file>